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2"/>
  </p:notesMasterIdLst>
  <p:sldIdLst>
    <p:sldId id="256" r:id="rId2"/>
    <p:sldId id="286" r:id="rId3"/>
    <p:sldId id="287" r:id="rId4"/>
    <p:sldId id="288" r:id="rId5"/>
    <p:sldId id="289" r:id="rId6"/>
    <p:sldId id="258" r:id="rId7"/>
    <p:sldId id="276" r:id="rId8"/>
    <p:sldId id="277" r:id="rId9"/>
    <p:sldId id="278" r:id="rId10"/>
    <p:sldId id="279" r:id="rId11"/>
    <p:sldId id="280" r:id="rId12"/>
    <p:sldId id="281" r:id="rId13"/>
    <p:sldId id="282" r:id="rId14"/>
    <p:sldId id="283" r:id="rId15"/>
    <p:sldId id="284" r:id="rId16"/>
    <p:sldId id="285" r:id="rId17"/>
    <p:sldId id="262" r:id="rId18"/>
    <p:sldId id="290" r:id="rId19"/>
    <p:sldId id="291" r:id="rId20"/>
    <p:sldId id="264"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m Olson - Project Description/Intro" id="{4B06A7C9-DF03-46B5-A27B-108B95BE9328}">
          <p14:sldIdLst>
            <p14:sldId id="256"/>
            <p14:sldId id="286"/>
            <p14:sldId id="287"/>
            <p14:sldId id="288"/>
            <p14:sldId id="289"/>
            <p14:sldId id="258"/>
          </p14:sldIdLst>
        </p14:section>
        <p14:section name="Rachel Spiegelhoff - Requirements/Analysis" id="{64C620E4-E332-467B-8B4F-B0C421825FD2}">
          <p14:sldIdLst>
            <p14:sldId id="276"/>
            <p14:sldId id="277"/>
            <p14:sldId id="278"/>
            <p14:sldId id="279"/>
            <p14:sldId id="280"/>
            <p14:sldId id="281"/>
          </p14:sldIdLst>
        </p14:section>
        <p14:section name="Rachel Spiegelhoff - Design Overview" id="{806D3BBA-2684-4744-8348-48DB783C8539}">
          <p14:sldIdLst>
            <p14:sldId id="282"/>
          </p14:sldIdLst>
        </p14:section>
        <p14:section name="Taunyl Bailey - Construct Overview" id="{E1820ADA-5B43-4449-BB8E-DD5086BEBF16}">
          <p14:sldIdLst>
            <p14:sldId id="283"/>
            <p14:sldId id="284"/>
            <p14:sldId id="285"/>
          </p14:sldIdLst>
        </p14:section>
        <p14:section name="Jeremy Adams - Application Demonstration" id="{D1BCA169-2310-48A6-85C7-A5E032FDC769}">
          <p14:sldIdLst>
            <p14:sldId id="262"/>
          </p14:sldIdLst>
        </p14:section>
        <p14:section name="Tim Olson - Lesson Learned" id="{E04EE547-8E68-4EAF-8A2C-7B411E381B09}">
          <p14:sldIdLst>
            <p14:sldId id="290"/>
            <p14:sldId id="291"/>
          </p14:sldIdLst>
        </p14:section>
        <p14:section name="Questions" id="{3F4959E7-94C1-4578-9FED-4AA9578B21CF}">
          <p14:sldIdLst>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98" autoAdjust="0"/>
    <p:restoredTop sz="94660"/>
  </p:normalViewPr>
  <p:slideViewPr>
    <p:cSldViewPr>
      <p:cViewPr varScale="1">
        <p:scale>
          <a:sx n="110" d="100"/>
          <a:sy n="110" d="100"/>
        </p:scale>
        <p:origin x="-1716" y="-96"/>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0EC909-5FF7-41EB-B964-16B4564850DF}" type="doc">
      <dgm:prSet loTypeId="urn:microsoft.com/office/officeart/2005/8/layout/chart3" loCatId="relationship" qsTypeId="urn:microsoft.com/office/officeart/2005/8/quickstyle/simple1" qsCatId="simple" csTypeId="urn:microsoft.com/office/officeart/2005/8/colors/accent1_2" csCatId="accent1" phldr="1"/>
      <dgm:spPr/>
      <dgm:t>
        <a:bodyPr/>
        <a:lstStyle/>
        <a:p>
          <a:endParaRPr lang="en-US"/>
        </a:p>
      </dgm:t>
    </dgm:pt>
    <dgm:pt modelId="{E584AE3F-6C23-478B-A357-75E257BE5C0D}">
      <dgm:prSet/>
      <dgm:spPr>
        <a:solidFill>
          <a:schemeClr val="accent3"/>
        </a:solidFill>
      </dgm:spPr>
      <dgm:t>
        <a:bodyPr/>
        <a:lstStyle/>
        <a:p>
          <a:pPr rtl="0"/>
          <a:r>
            <a:rPr lang="en-US" b="1" baseline="0" dirty="0" smtClean="0"/>
            <a:t>Team C</a:t>
          </a:r>
          <a:endParaRPr lang="en-US" dirty="0"/>
        </a:p>
      </dgm:t>
    </dgm:pt>
    <dgm:pt modelId="{2D96ACAC-7203-49ED-8269-B8992AC7D54A}" type="parTrans" cxnId="{E52F4440-E1F4-4E0F-822F-455648EFE30F}">
      <dgm:prSet/>
      <dgm:spPr/>
      <dgm:t>
        <a:bodyPr/>
        <a:lstStyle/>
        <a:p>
          <a:endParaRPr lang="en-US"/>
        </a:p>
      </dgm:t>
    </dgm:pt>
    <dgm:pt modelId="{6125B506-C88E-4325-8EFF-9DEAF3B61670}" type="sibTrans" cxnId="{E52F4440-E1F4-4E0F-822F-455648EFE30F}">
      <dgm:prSet/>
      <dgm:spPr/>
      <dgm:t>
        <a:bodyPr/>
        <a:lstStyle/>
        <a:p>
          <a:endParaRPr lang="en-US"/>
        </a:p>
      </dgm:t>
    </dgm:pt>
    <dgm:pt modelId="{4AE748B1-21AB-4BBB-85D7-CDB2E71B45CE}">
      <dgm:prSet/>
      <dgm:spPr/>
      <dgm:t>
        <a:bodyPr/>
        <a:lstStyle/>
        <a:p>
          <a:pPr rtl="0"/>
          <a:r>
            <a:rPr lang="en-US" b="1" baseline="0" smtClean="0"/>
            <a:t>Jeremy Adams</a:t>
          </a:r>
          <a:endParaRPr lang="en-US"/>
        </a:p>
      </dgm:t>
    </dgm:pt>
    <dgm:pt modelId="{B5B9677D-8043-4FE5-B415-257CCD929743}" type="parTrans" cxnId="{D1AC2722-2E4B-40AB-BE3B-09EA0E32F4EA}">
      <dgm:prSet/>
      <dgm:spPr/>
      <dgm:t>
        <a:bodyPr/>
        <a:lstStyle/>
        <a:p>
          <a:endParaRPr lang="en-US"/>
        </a:p>
      </dgm:t>
    </dgm:pt>
    <dgm:pt modelId="{1625784A-1A2D-4999-B1F8-6E985EA12CF4}" type="sibTrans" cxnId="{D1AC2722-2E4B-40AB-BE3B-09EA0E32F4EA}">
      <dgm:prSet/>
      <dgm:spPr/>
      <dgm:t>
        <a:bodyPr/>
        <a:lstStyle/>
        <a:p>
          <a:endParaRPr lang="en-US"/>
        </a:p>
      </dgm:t>
    </dgm:pt>
    <dgm:pt modelId="{57CB84A1-CADA-409B-8AC9-364608F12018}">
      <dgm:prSet/>
      <dgm:spPr/>
      <dgm:t>
        <a:bodyPr/>
        <a:lstStyle/>
        <a:p>
          <a:pPr rtl="0"/>
          <a:r>
            <a:rPr lang="en-US" b="1" baseline="0" smtClean="0"/>
            <a:t>Taunyl Bailey</a:t>
          </a:r>
          <a:endParaRPr lang="en-US"/>
        </a:p>
      </dgm:t>
    </dgm:pt>
    <dgm:pt modelId="{62CE9C18-DC63-4D13-A1FF-B92C6ADB8294}" type="parTrans" cxnId="{A229B693-36DD-416A-A96B-D8730612342A}">
      <dgm:prSet/>
      <dgm:spPr/>
      <dgm:t>
        <a:bodyPr/>
        <a:lstStyle/>
        <a:p>
          <a:endParaRPr lang="en-US"/>
        </a:p>
      </dgm:t>
    </dgm:pt>
    <dgm:pt modelId="{54402954-C07D-4C70-9C39-DB662AF1B1C1}" type="sibTrans" cxnId="{A229B693-36DD-416A-A96B-D8730612342A}">
      <dgm:prSet/>
      <dgm:spPr/>
      <dgm:t>
        <a:bodyPr/>
        <a:lstStyle/>
        <a:p>
          <a:endParaRPr lang="en-US"/>
        </a:p>
      </dgm:t>
    </dgm:pt>
    <dgm:pt modelId="{F95C19BB-7BE0-4572-811D-49D7BEDC98EC}">
      <dgm:prSet/>
      <dgm:spPr/>
      <dgm:t>
        <a:bodyPr/>
        <a:lstStyle/>
        <a:p>
          <a:pPr rtl="0"/>
          <a:r>
            <a:rPr lang="en-US" b="1" baseline="0" smtClean="0"/>
            <a:t>Tim Olson</a:t>
          </a:r>
          <a:endParaRPr lang="en-US"/>
        </a:p>
      </dgm:t>
    </dgm:pt>
    <dgm:pt modelId="{BA8757B9-5AA3-4832-BB5E-BAF166936028}" type="parTrans" cxnId="{1A7104A2-A011-4E63-A3F9-F8C75A5CB12F}">
      <dgm:prSet/>
      <dgm:spPr/>
      <dgm:t>
        <a:bodyPr/>
        <a:lstStyle/>
        <a:p>
          <a:endParaRPr lang="en-US"/>
        </a:p>
      </dgm:t>
    </dgm:pt>
    <dgm:pt modelId="{BE13B46B-C0D9-4829-90A8-AF9C3166DDFA}" type="sibTrans" cxnId="{1A7104A2-A011-4E63-A3F9-F8C75A5CB12F}">
      <dgm:prSet/>
      <dgm:spPr/>
      <dgm:t>
        <a:bodyPr/>
        <a:lstStyle/>
        <a:p>
          <a:endParaRPr lang="en-US"/>
        </a:p>
      </dgm:t>
    </dgm:pt>
    <dgm:pt modelId="{3FD8AECB-F80C-4C0D-A741-AAE960939D8E}">
      <dgm:prSet/>
      <dgm:spPr/>
      <dgm:t>
        <a:bodyPr/>
        <a:lstStyle/>
        <a:p>
          <a:pPr rtl="0"/>
          <a:r>
            <a:rPr lang="en-US" b="1" baseline="0" dirty="0" smtClean="0"/>
            <a:t>Rachel </a:t>
          </a:r>
          <a:r>
            <a:rPr lang="en-US" b="1" baseline="0" dirty="0" err="1" smtClean="0"/>
            <a:t>Spiegelhoff</a:t>
          </a:r>
          <a:endParaRPr lang="en-US" dirty="0"/>
        </a:p>
      </dgm:t>
    </dgm:pt>
    <dgm:pt modelId="{2BCBB8B5-00D2-4097-942E-C6E3E593CEC8}" type="parTrans" cxnId="{C9F81C30-4E32-4544-8A71-51DBF32F172B}">
      <dgm:prSet/>
      <dgm:spPr/>
      <dgm:t>
        <a:bodyPr/>
        <a:lstStyle/>
        <a:p>
          <a:endParaRPr lang="en-US"/>
        </a:p>
      </dgm:t>
    </dgm:pt>
    <dgm:pt modelId="{D87F42A7-641D-42FE-AD4A-7E72C4CA6282}" type="sibTrans" cxnId="{C9F81C30-4E32-4544-8A71-51DBF32F172B}">
      <dgm:prSet/>
      <dgm:spPr/>
      <dgm:t>
        <a:bodyPr/>
        <a:lstStyle/>
        <a:p>
          <a:endParaRPr lang="en-US"/>
        </a:p>
      </dgm:t>
    </dgm:pt>
    <dgm:pt modelId="{64D53484-3DBF-48BC-9B53-9C7BB052A90E}" type="pres">
      <dgm:prSet presAssocID="{320EC909-5FF7-41EB-B964-16B4564850DF}" presName="compositeShape" presStyleCnt="0">
        <dgm:presLayoutVars>
          <dgm:chMax val="7"/>
          <dgm:dir/>
          <dgm:resizeHandles val="exact"/>
        </dgm:presLayoutVars>
      </dgm:prSet>
      <dgm:spPr/>
      <dgm:t>
        <a:bodyPr/>
        <a:lstStyle/>
        <a:p>
          <a:endParaRPr lang="en-US"/>
        </a:p>
      </dgm:t>
    </dgm:pt>
    <dgm:pt modelId="{D7577A7C-5821-4885-A18A-F364BB0673B8}" type="pres">
      <dgm:prSet presAssocID="{320EC909-5FF7-41EB-B964-16B4564850DF}" presName="wedge1" presStyleLbl="node1" presStyleIdx="0" presStyleCnt="5"/>
      <dgm:spPr/>
      <dgm:t>
        <a:bodyPr/>
        <a:lstStyle/>
        <a:p>
          <a:endParaRPr lang="en-US"/>
        </a:p>
      </dgm:t>
    </dgm:pt>
    <dgm:pt modelId="{13D335B8-E99C-4FCF-836D-140C56EEB8DA}" type="pres">
      <dgm:prSet presAssocID="{320EC909-5FF7-41EB-B964-16B4564850DF}" presName="wedge1Tx" presStyleLbl="node1" presStyleIdx="0" presStyleCnt="5">
        <dgm:presLayoutVars>
          <dgm:chMax val="0"/>
          <dgm:chPref val="0"/>
          <dgm:bulletEnabled val="1"/>
        </dgm:presLayoutVars>
      </dgm:prSet>
      <dgm:spPr/>
      <dgm:t>
        <a:bodyPr/>
        <a:lstStyle/>
        <a:p>
          <a:endParaRPr lang="en-US"/>
        </a:p>
      </dgm:t>
    </dgm:pt>
    <dgm:pt modelId="{3A2052AF-78A0-442D-AACE-C2D6EAA7584A}" type="pres">
      <dgm:prSet presAssocID="{320EC909-5FF7-41EB-B964-16B4564850DF}" presName="wedge2" presStyleLbl="node1" presStyleIdx="1" presStyleCnt="5"/>
      <dgm:spPr/>
      <dgm:t>
        <a:bodyPr/>
        <a:lstStyle/>
        <a:p>
          <a:endParaRPr lang="en-US"/>
        </a:p>
      </dgm:t>
    </dgm:pt>
    <dgm:pt modelId="{4DE1963B-6E54-40E7-92A3-590E2D499D9E}" type="pres">
      <dgm:prSet presAssocID="{320EC909-5FF7-41EB-B964-16B4564850DF}" presName="wedge2Tx" presStyleLbl="node1" presStyleIdx="1" presStyleCnt="5">
        <dgm:presLayoutVars>
          <dgm:chMax val="0"/>
          <dgm:chPref val="0"/>
          <dgm:bulletEnabled val="1"/>
        </dgm:presLayoutVars>
      </dgm:prSet>
      <dgm:spPr/>
      <dgm:t>
        <a:bodyPr/>
        <a:lstStyle/>
        <a:p>
          <a:endParaRPr lang="en-US"/>
        </a:p>
      </dgm:t>
    </dgm:pt>
    <dgm:pt modelId="{31915276-BEB7-49E5-BE74-D4DE3DEA6D5C}" type="pres">
      <dgm:prSet presAssocID="{320EC909-5FF7-41EB-B964-16B4564850DF}" presName="wedge3" presStyleLbl="node1" presStyleIdx="2" presStyleCnt="5"/>
      <dgm:spPr/>
      <dgm:t>
        <a:bodyPr/>
        <a:lstStyle/>
        <a:p>
          <a:endParaRPr lang="en-US"/>
        </a:p>
      </dgm:t>
    </dgm:pt>
    <dgm:pt modelId="{0D50C39B-D8DD-4201-8E70-94E3C57701FA}" type="pres">
      <dgm:prSet presAssocID="{320EC909-5FF7-41EB-B964-16B4564850DF}" presName="wedge3Tx" presStyleLbl="node1" presStyleIdx="2" presStyleCnt="5">
        <dgm:presLayoutVars>
          <dgm:chMax val="0"/>
          <dgm:chPref val="0"/>
          <dgm:bulletEnabled val="1"/>
        </dgm:presLayoutVars>
      </dgm:prSet>
      <dgm:spPr/>
      <dgm:t>
        <a:bodyPr/>
        <a:lstStyle/>
        <a:p>
          <a:endParaRPr lang="en-US"/>
        </a:p>
      </dgm:t>
    </dgm:pt>
    <dgm:pt modelId="{C31CBC4B-B9E7-465E-8C18-41204EA2888E}" type="pres">
      <dgm:prSet presAssocID="{320EC909-5FF7-41EB-B964-16B4564850DF}" presName="wedge4" presStyleLbl="node1" presStyleIdx="3" presStyleCnt="5"/>
      <dgm:spPr/>
      <dgm:t>
        <a:bodyPr/>
        <a:lstStyle/>
        <a:p>
          <a:endParaRPr lang="en-US"/>
        </a:p>
      </dgm:t>
    </dgm:pt>
    <dgm:pt modelId="{0BBE7623-1E12-4D3F-A779-4566ADEF9965}" type="pres">
      <dgm:prSet presAssocID="{320EC909-5FF7-41EB-B964-16B4564850DF}" presName="wedge4Tx" presStyleLbl="node1" presStyleIdx="3" presStyleCnt="5">
        <dgm:presLayoutVars>
          <dgm:chMax val="0"/>
          <dgm:chPref val="0"/>
          <dgm:bulletEnabled val="1"/>
        </dgm:presLayoutVars>
      </dgm:prSet>
      <dgm:spPr/>
      <dgm:t>
        <a:bodyPr/>
        <a:lstStyle/>
        <a:p>
          <a:endParaRPr lang="en-US"/>
        </a:p>
      </dgm:t>
    </dgm:pt>
    <dgm:pt modelId="{CE3E9A5F-2829-4603-BA18-A1432E07FFC2}" type="pres">
      <dgm:prSet presAssocID="{320EC909-5FF7-41EB-B964-16B4564850DF}" presName="wedge5" presStyleLbl="node1" presStyleIdx="4" presStyleCnt="5"/>
      <dgm:spPr/>
      <dgm:t>
        <a:bodyPr/>
        <a:lstStyle/>
        <a:p>
          <a:endParaRPr lang="en-US"/>
        </a:p>
      </dgm:t>
    </dgm:pt>
    <dgm:pt modelId="{5AB56406-AE0C-4C4C-A565-00A2A7A5EEFC}" type="pres">
      <dgm:prSet presAssocID="{320EC909-5FF7-41EB-B964-16B4564850DF}" presName="wedge5Tx" presStyleLbl="node1" presStyleIdx="4" presStyleCnt="5">
        <dgm:presLayoutVars>
          <dgm:chMax val="0"/>
          <dgm:chPref val="0"/>
          <dgm:bulletEnabled val="1"/>
        </dgm:presLayoutVars>
      </dgm:prSet>
      <dgm:spPr/>
      <dgm:t>
        <a:bodyPr/>
        <a:lstStyle/>
        <a:p>
          <a:endParaRPr lang="en-US"/>
        </a:p>
      </dgm:t>
    </dgm:pt>
  </dgm:ptLst>
  <dgm:cxnLst>
    <dgm:cxn modelId="{E2E731D1-E9E8-4EE4-A047-80999FC336D5}" type="presOf" srcId="{4AE748B1-21AB-4BBB-85D7-CDB2E71B45CE}" destId="{4DE1963B-6E54-40E7-92A3-590E2D499D9E}" srcOrd="1" destOrd="0" presId="urn:microsoft.com/office/officeart/2005/8/layout/chart3"/>
    <dgm:cxn modelId="{D1AC2722-2E4B-40AB-BE3B-09EA0E32F4EA}" srcId="{320EC909-5FF7-41EB-B964-16B4564850DF}" destId="{4AE748B1-21AB-4BBB-85D7-CDB2E71B45CE}" srcOrd="1" destOrd="0" parTransId="{B5B9677D-8043-4FE5-B415-257CCD929743}" sibTransId="{1625784A-1A2D-4999-B1F8-6E985EA12CF4}"/>
    <dgm:cxn modelId="{E52F4440-E1F4-4E0F-822F-455648EFE30F}" srcId="{320EC909-5FF7-41EB-B964-16B4564850DF}" destId="{E584AE3F-6C23-478B-A357-75E257BE5C0D}" srcOrd="0" destOrd="0" parTransId="{2D96ACAC-7203-49ED-8269-B8992AC7D54A}" sibTransId="{6125B506-C88E-4325-8EFF-9DEAF3B61670}"/>
    <dgm:cxn modelId="{1A7104A2-A011-4E63-A3F9-F8C75A5CB12F}" srcId="{320EC909-5FF7-41EB-B964-16B4564850DF}" destId="{F95C19BB-7BE0-4572-811D-49D7BEDC98EC}" srcOrd="3" destOrd="0" parTransId="{BA8757B9-5AA3-4832-BB5E-BAF166936028}" sibTransId="{BE13B46B-C0D9-4829-90A8-AF9C3166DDFA}"/>
    <dgm:cxn modelId="{E0EF3103-B4D0-4087-9E41-2806930D5BE2}" type="presOf" srcId="{E584AE3F-6C23-478B-A357-75E257BE5C0D}" destId="{13D335B8-E99C-4FCF-836D-140C56EEB8DA}" srcOrd="1" destOrd="0" presId="urn:microsoft.com/office/officeart/2005/8/layout/chart3"/>
    <dgm:cxn modelId="{E4DBE706-FEA6-4396-9140-42F3A4B7EA0B}" type="presOf" srcId="{F95C19BB-7BE0-4572-811D-49D7BEDC98EC}" destId="{C31CBC4B-B9E7-465E-8C18-41204EA2888E}" srcOrd="0" destOrd="0" presId="urn:microsoft.com/office/officeart/2005/8/layout/chart3"/>
    <dgm:cxn modelId="{775272B6-895F-4427-9750-32C0A81AA1CC}" type="presOf" srcId="{57CB84A1-CADA-409B-8AC9-364608F12018}" destId="{0D50C39B-D8DD-4201-8E70-94E3C57701FA}" srcOrd="1" destOrd="0" presId="urn:microsoft.com/office/officeart/2005/8/layout/chart3"/>
    <dgm:cxn modelId="{A659F642-82FC-4866-A830-9EA461289DC9}" type="presOf" srcId="{57CB84A1-CADA-409B-8AC9-364608F12018}" destId="{31915276-BEB7-49E5-BE74-D4DE3DEA6D5C}" srcOrd="0" destOrd="0" presId="urn:microsoft.com/office/officeart/2005/8/layout/chart3"/>
    <dgm:cxn modelId="{C9F81C30-4E32-4544-8A71-51DBF32F172B}" srcId="{320EC909-5FF7-41EB-B964-16B4564850DF}" destId="{3FD8AECB-F80C-4C0D-A741-AAE960939D8E}" srcOrd="4" destOrd="0" parTransId="{2BCBB8B5-00D2-4097-942E-C6E3E593CEC8}" sibTransId="{D87F42A7-641D-42FE-AD4A-7E72C4CA6282}"/>
    <dgm:cxn modelId="{7285E7DB-D807-4E12-9DF9-F76B722C7637}" type="presOf" srcId="{320EC909-5FF7-41EB-B964-16B4564850DF}" destId="{64D53484-3DBF-48BC-9B53-9C7BB052A90E}" srcOrd="0" destOrd="0" presId="urn:microsoft.com/office/officeart/2005/8/layout/chart3"/>
    <dgm:cxn modelId="{0DC5FD96-5B38-4ED2-8BAA-385F6D605BF4}" type="presOf" srcId="{3FD8AECB-F80C-4C0D-A741-AAE960939D8E}" destId="{5AB56406-AE0C-4C4C-A565-00A2A7A5EEFC}" srcOrd="1" destOrd="0" presId="urn:microsoft.com/office/officeart/2005/8/layout/chart3"/>
    <dgm:cxn modelId="{A229B693-36DD-416A-A96B-D8730612342A}" srcId="{320EC909-5FF7-41EB-B964-16B4564850DF}" destId="{57CB84A1-CADA-409B-8AC9-364608F12018}" srcOrd="2" destOrd="0" parTransId="{62CE9C18-DC63-4D13-A1FF-B92C6ADB8294}" sibTransId="{54402954-C07D-4C70-9C39-DB662AF1B1C1}"/>
    <dgm:cxn modelId="{1A0A933E-D3FF-4316-9ADD-4A29D177FAC0}" type="presOf" srcId="{E584AE3F-6C23-478B-A357-75E257BE5C0D}" destId="{D7577A7C-5821-4885-A18A-F364BB0673B8}" srcOrd="0" destOrd="0" presId="urn:microsoft.com/office/officeart/2005/8/layout/chart3"/>
    <dgm:cxn modelId="{C6CAF914-BB25-4FAF-94AB-79107CA83E71}" type="presOf" srcId="{3FD8AECB-F80C-4C0D-A741-AAE960939D8E}" destId="{CE3E9A5F-2829-4603-BA18-A1432E07FFC2}" srcOrd="0" destOrd="0" presId="urn:microsoft.com/office/officeart/2005/8/layout/chart3"/>
    <dgm:cxn modelId="{16F929A0-1756-4E03-8953-25C135688ED4}" type="presOf" srcId="{F95C19BB-7BE0-4572-811D-49D7BEDC98EC}" destId="{0BBE7623-1E12-4D3F-A779-4566ADEF9965}" srcOrd="1" destOrd="0" presId="urn:microsoft.com/office/officeart/2005/8/layout/chart3"/>
    <dgm:cxn modelId="{5A8B37B8-5B6E-436F-9323-94159BC3FBC2}" type="presOf" srcId="{4AE748B1-21AB-4BBB-85D7-CDB2E71B45CE}" destId="{3A2052AF-78A0-442D-AACE-C2D6EAA7584A}" srcOrd="0" destOrd="0" presId="urn:microsoft.com/office/officeart/2005/8/layout/chart3"/>
    <dgm:cxn modelId="{A367D8F5-0580-4D09-9877-72DFB8FA88EA}" type="presParOf" srcId="{64D53484-3DBF-48BC-9B53-9C7BB052A90E}" destId="{D7577A7C-5821-4885-A18A-F364BB0673B8}" srcOrd="0" destOrd="0" presId="urn:microsoft.com/office/officeart/2005/8/layout/chart3"/>
    <dgm:cxn modelId="{59E07F05-9320-4029-911F-5F5F4CCE01B7}" type="presParOf" srcId="{64D53484-3DBF-48BC-9B53-9C7BB052A90E}" destId="{13D335B8-E99C-4FCF-836D-140C56EEB8DA}" srcOrd="1" destOrd="0" presId="urn:microsoft.com/office/officeart/2005/8/layout/chart3"/>
    <dgm:cxn modelId="{2B536BC4-5A0F-4F5D-A415-48741E81EF81}" type="presParOf" srcId="{64D53484-3DBF-48BC-9B53-9C7BB052A90E}" destId="{3A2052AF-78A0-442D-AACE-C2D6EAA7584A}" srcOrd="2" destOrd="0" presId="urn:microsoft.com/office/officeart/2005/8/layout/chart3"/>
    <dgm:cxn modelId="{2FF765FF-AA82-4638-80C5-A9616E4AC686}" type="presParOf" srcId="{64D53484-3DBF-48BC-9B53-9C7BB052A90E}" destId="{4DE1963B-6E54-40E7-92A3-590E2D499D9E}" srcOrd="3" destOrd="0" presId="urn:microsoft.com/office/officeart/2005/8/layout/chart3"/>
    <dgm:cxn modelId="{FDABFC3C-FB3A-4B08-92A0-C8C9837F69BE}" type="presParOf" srcId="{64D53484-3DBF-48BC-9B53-9C7BB052A90E}" destId="{31915276-BEB7-49E5-BE74-D4DE3DEA6D5C}" srcOrd="4" destOrd="0" presId="urn:microsoft.com/office/officeart/2005/8/layout/chart3"/>
    <dgm:cxn modelId="{E09534FE-F24D-4DB7-B1F8-FFDD47BD6367}" type="presParOf" srcId="{64D53484-3DBF-48BC-9B53-9C7BB052A90E}" destId="{0D50C39B-D8DD-4201-8E70-94E3C57701FA}" srcOrd="5" destOrd="0" presId="urn:microsoft.com/office/officeart/2005/8/layout/chart3"/>
    <dgm:cxn modelId="{5F2F6912-D1E9-4577-8008-65AEFB6D469D}" type="presParOf" srcId="{64D53484-3DBF-48BC-9B53-9C7BB052A90E}" destId="{C31CBC4B-B9E7-465E-8C18-41204EA2888E}" srcOrd="6" destOrd="0" presId="urn:microsoft.com/office/officeart/2005/8/layout/chart3"/>
    <dgm:cxn modelId="{0403CC6A-670D-43D0-BA86-7609DD4B61A5}" type="presParOf" srcId="{64D53484-3DBF-48BC-9B53-9C7BB052A90E}" destId="{0BBE7623-1E12-4D3F-A779-4566ADEF9965}" srcOrd="7" destOrd="0" presId="urn:microsoft.com/office/officeart/2005/8/layout/chart3"/>
    <dgm:cxn modelId="{38C88CF9-A626-4329-B2E7-B30A1688B61C}" type="presParOf" srcId="{64D53484-3DBF-48BC-9B53-9C7BB052A90E}" destId="{CE3E9A5F-2829-4603-BA18-A1432E07FFC2}" srcOrd="8" destOrd="0" presId="urn:microsoft.com/office/officeart/2005/8/layout/chart3"/>
    <dgm:cxn modelId="{DC5AAE27-2B22-413C-BB2C-511AD7FE5C48}" type="presParOf" srcId="{64D53484-3DBF-48BC-9B53-9C7BB052A90E}" destId="{5AB56406-AE0C-4C4C-A565-00A2A7A5EEFC}"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577A7C-5821-4885-A18A-F364BB0673B8}">
      <dsp:nvSpPr>
        <dsp:cNvPr id="0" name=""/>
        <dsp:cNvSpPr/>
      </dsp:nvSpPr>
      <dsp:spPr>
        <a:xfrm>
          <a:off x="919894" y="195776"/>
          <a:ext cx="2752344" cy="2752344"/>
        </a:xfrm>
        <a:prstGeom prst="pie">
          <a:avLst>
            <a:gd name="adj1" fmla="val 16200000"/>
            <a:gd name="adj2" fmla="val 20520000"/>
          </a:avLst>
        </a:prstGeom>
        <a:solidFill>
          <a:schemeClr val="accent3"/>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baseline="0" dirty="0" smtClean="0"/>
            <a:t>Team C</a:t>
          </a:r>
          <a:endParaRPr lang="en-US" sz="1200" kern="1200" dirty="0"/>
        </a:p>
      </dsp:txBody>
      <dsp:txXfrm>
        <a:off x="2330797" y="606990"/>
        <a:ext cx="933831" cy="638937"/>
      </dsp:txXfrm>
    </dsp:sp>
    <dsp:sp modelId="{3A2052AF-78A0-442D-AACE-C2D6EAA7584A}">
      <dsp:nvSpPr>
        <dsp:cNvPr id="0" name=""/>
        <dsp:cNvSpPr/>
      </dsp:nvSpPr>
      <dsp:spPr>
        <a:xfrm>
          <a:off x="823561" y="328479"/>
          <a:ext cx="2752344" cy="2752344"/>
        </a:xfrm>
        <a:prstGeom prst="pie">
          <a:avLst>
            <a:gd name="adj1" fmla="val 20520000"/>
            <a:gd name="adj2" fmla="val 3240000"/>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baseline="0" smtClean="0"/>
            <a:t>Jeremy Adams</a:t>
          </a:r>
          <a:endParaRPr lang="en-US" sz="1200" kern="1200"/>
        </a:p>
      </dsp:txBody>
      <dsp:txXfrm>
        <a:off x="2622415" y="1573587"/>
        <a:ext cx="819150" cy="691362"/>
      </dsp:txXfrm>
    </dsp:sp>
    <dsp:sp modelId="{31915276-BEB7-49E5-BE74-D4DE3DEA6D5C}">
      <dsp:nvSpPr>
        <dsp:cNvPr id="0" name=""/>
        <dsp:cNvSpPr/>
      </dsp:nvSpPr>
      <dsp:spPr>
        <a:xfrm>
          <a:off x="823561" y="328479"/>
          <a:ext cx="2752344" cy="2752344"/>
        </a:xfrm>
        <a:prstGeom prst="pie">
          <a:avLst>
            <a:gd name="adj1" fmla="val 3240000"/>
            <a:gd name="adj2" fmla="val 7560000"/>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baseline="0" smtClean="0"/>
            <a:t>Taunyl Bailey</a:t>
          </a:r>
          <a:endParaRPr lang="en-US" sz="1200" kern="1200"/>
        </a:p>
      </dsp:txBody>
      <dsp:txXfrm>
        <a:off x="1708243" y="2392737"/>
        <a:ext cx="982980" cy="589788"/>
      </dsp:txXfrm>
    </dsp:sp>
    <dsp:sp modelId="{C31CBC4B-B9E7-465E-8C18-41204EA2888E}">
      <dsp:nvSpPr>
        <dsp:cNvPr id="0" name=""/>
        <dsp:cNvSpPr/>
      </dsp:nvSpPr>
      <dsp:spPr>
        <a:xfrm>
          <a:off x="823561" y="328479"/>
          <a:ext cx="2752344" cy="2752344"/>
        </a:xfrm>
        <a:prstGeom prst="pie">
          <a:avLst>
            <a:gd name="adj1" fmla="val 7560000"/>
            <a:gd name="adj2" fmla="val 11880000"/>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baseline="0" smtClean="0"/>
            <a:t>Tim Olson</a:t>
          </a:r>
          <a:endParaRPr lang="en-US" sz="1200" kern="1200"/>
        </a:p>
      </dsp:txBody>
      <dsp:txXfrm>
        <a:off x="954625" y="1573587"/>
        <a:ext cx="819150" cy="691362"/>
      </dsp:txXfrm>
    </dsp:sp>
    <dsp:sp modelId="{CE3E9A5F-2829-4603-BA18-A1432E07FFC2}">
      <dsp:nvSpPr>
        <dsp:cNvPr id="0" name=""/>
        <dsp:cNvSpPr/>
      </dsp:nvSpPr>
      <dsp:spPr>
        <a:xfrm>
          <a:off x="823561" y="328479"/>
          <a:ext cx="2752344" cy="2752344"/>
        </a:xfrm>
        <a:prstGeom prst="pie">
          <a:avLst>
            <a:gd name="adj1" fmla="val 11880000"/>
            <a:gd name="adj2" fmla="val 16200000"/>
          </a:avLst>
        </a:prstGeom>
        <a:solidFill>
          <a:schemeClr val="accent1">
            <a:hueOff val="0"/>
            <a:satOff val="0"/>
            <a:lumOff val="0"/>
            <a:alphaOff val="0"/>
          </a:schemeClr>
        </a:solidFill>
        <a:ln w="11429" cap="flat" cmpd="sng" algn="ctr">
          <a:solidFill>
            <a:schemeClr val="lt1">
              <a:hueOff val="0"/>
              <a:satOff val="0"/>
              <a:lumOff val="0"/>
              <a:alphaOff val="0"/>
            </a:schemeClr>
          </a:solidFill>
          <a:prstDash val="sysDash"/>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rtl="0">
            <a:lnSpc>
              <a:spcPct val="90000"/>
            </a:lnSpc>
            <a:spcBef>
              <a:spcPct val="0"/>
            </a:spcBef>
            <a:spcAft>
              <a:spcPct val="35000"/>
            </a:spcAft>
          </a:pPr>
          <a:r>
            <a:rPr lang="en-US" sz="1200" b="1" kern="1200" baseline="0" dirty="0" smtClean="0"/>
            <a:t>Rachel </a:t>
          </a:r>
          <a:r>
            <a:rPr lang="en-US" sz="1200" b="1" kern="1200" baseline="0" dirty="0" err="1" smtClean="0"/>
            <a:t>Spiegelhoff</a:t>
          </a:r>
          <a:endParaRPr lang="en-US" sz="1200" kern="1200" dirty="0"/>
        </a:p>
      </dsp:txBody>
      <dsp:txXfrm>
        <a:off x="1224945" y="747883"/>
        <a:ext cx="933831" cy="638937"/>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2697DB-2474-4F0C-8E5B-748E1F97E3C2}" type="datetimeFigureOut">
              <a:rPr lang="en-US" smtClean="0"/>
              <a:t>8/25/2014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D150DC-BDD3-421E-950B-1A1192FE5F58}" type="slidenum">
              <a:rPr lang="en-US" smtClean="0"/>
              <a:t>‹#›</a:t>
            </a:fld>
            <a:endParaRPr lang="en-US"/>
          </a:p>
        </p:txBody>
      </p:sp>
    </p:spTree>
    <p:extLst>
      <p:ext uri="{BB962C8B-B14F-4D97-AF65-F5344CB8AC3E}">
        <p14:creationId xmlns:p14="http://schemas.microsoft.com/office/powerpoint/2010/main" val="372697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3EA987-F356-4A2E-A5F6-7252B9555C48}" type="slidenum">
              <a:rPr lang="en-US" smtClean="0"/>
              <a:t>7</a:t>
            </a:fld>
            <a:endParaRPr lang="en-US"/>
          </a:p>
        </p:txBody>
      </p:sp>
    </p:spTree>
    <p:extLst>
      <p:ext uri="{BB962C8B-B14F-4D97-AF65-F5344CB8AC3E}">
        <p14:creationId xmlns:p14="http://schemas.microsoft.com/office/powerpoint/2010/main" val="2354218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3048"/>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25146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Subtitle 8"/>
          <p:cNvSpPr>
            <a:spLocks noGrp="1"/>
          </p:cNvSpPr>
          <p:nvPr>
            <p:ph type="subTitle" idx="1"/>
          </p:nvPr>
        </p:nvSpPr>
        <p:spPr>
          <a:xfrm>
            <a:off x="1371600" y="2819400"/>
            <a:ext cx="6400800" cy="1752600"/>
          </a:xfrm>
        </p:spPr>
        <p:txBody>
          <a:bodyPr/>
          <a:lstStyle>
            <a:lvl1pPr marL="0" indent="0" algn="ctr">
              <a:buNone/>
              <a:defRPr sz="1600" b="1" cap="all" spc="25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4283DC08-17D8-45D2-83F9-3E860770E10D}" type="datetimeFigureOut">
              <a:rPr lang="en-US" smtClean="0"/>
              <a:t>8/25/2014</a:t>
            </a:fld>
            <a:endParaRPr lang="en-US"/>
          </a:p>
        </p:txBody>
      </p:sp>
      <p:sp>
        <p:nvSpPr>
          <p:cNvPr id="17" name="Footer Placeholder 16"/>
          <p:cNvSpPr>
            <a:spLocks noGrp="1"/>
          </p:cNvSpPr>
          <p:nvPr>
            <p:ph type="ftr" sz="quarter" idx="11"/>
          </p:nvPr>
        </p:nvSpPr>
        <p:spPr/>
        <p:txBody>
          <a:bodyPr/>
          <a:lstStyle/>
          <a:p>
            <a:endParaRPr lang="en-US"/>
          </a:p>
        </p:txBody>
      </p:sp>
      <p:sp>
        <p:nvSpPr>
          <p:cNvPr id="7" name="Straight Connector 6"/>
          <p:cNvSpPr>
            <a:spLocks noChangeShapeType="1"/>
          </p:cNvSpPr>
          <p:nvPr/>
        </p:nvSpPr>
        <p:spPr bwMode="auto">
          <a:xfrm>
            <a:off x="155448" y="2420112"/>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Oval 12"/>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Oval 13"/>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Slide Number Placeholder 28"/>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64274F9-8A80-414B-A49B-F87BEDFF16B2}" type="slidenum">
              <a:rPr lang="en-US" smtClean="0"/>
              <a:t>‹#›</a:t>
            </a:fld>
            <a:endParaRPr lang="en-US"/>
          </a:p>
        </p:txBody>
      </p:sp>
      <p:sp>
        <p:nvSpPr>
          <p:cNvPr id="8" name="Title 7"/>
          <p:cNvSpPr>
            <a:spLocks noGrp="1"/>
          </p:cNvSpPr>
          <p:nvPr>
            <p:ph type="ctrTitle"/>
          </p:nvPr>
        </p:nvSpPr>
        <p:spPr>
          <a:xfrm>
            <a:off x="685800" y="381000"/>
            <a:ext cx="7772400" cy="1752600"/>
          </a:xfrm>
        </p:spPr>
        <p:txBody>
          <a:bodyPr anchor="b"/>
          <a:lstStyle>
            <a:lvl1pPr>
              <a:defRPr sz="4200">
                <a:solidFill>
                  <a:schemeClr val="accent1"/>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83DC08-17D8-45D2-83F9-3E860770E10D}" type="datetimeFigureOut">
              <a:rPr lang="en-US" smtClean="0"/>
              <a:t>8/25/2014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64274F9-8A80-414B-A49B-F87BEDFF16B2}"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2"/>
      </p:bgRef>
    </p:bg>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7010400" y="0"/>
            <a:ext cx="21336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3" name="Straight Connector 12"/>
          <p:cNvSpPr>
            <a:spLocks noChangeShapeType="1"/>
          </p:cNvSpPr>
          <p:nvPr/>
        </p:nvSpPr>
        <p:spPr bwMode="auto">
          <a:xfrm rot="5400000">
            <a:off x="4021836" y="3278124"/>
            <a:ext cx="6245352"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4" name="Oval 13"/>
          <p:cNvSpPr/>
          <p:nvPr/>
        </p:nvSpPr>
        <p:spPr>
          <a:xfrm>
            <a:off x="6839712" y="2925763"/>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6934200" y="3020251"/>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6915912" y="3009901"/>
            <a:ext cx="457200" cy="441325"/>
          </a:xfrm>
        </p:spPr>
        <p:txBody>
          <a:bodyPr/>
          <a:lstStyle/>
          <a:p>
            <a:fld id="{E64274F9-8A80-414B-A49B-F87BEDFF16B2}" type="slidenum">
              <a:rPr lang="en-US" smtClean="0"/>
              <a:t>‹#›</a:t>
            </a:fld>
            <a:endParaRPr lang="en-US"/>
          </a:p>
        </p:txBody>
      </p:sp>
      <p:sp>
        <p:nvSpPr>
          <p:cNvPr id="3" name="Vertical Text Placeholder 2"/>
          <p:cNvSpPr>
            <a:spLocks noGrp="1"/>
          </p:cNvSpPr>
          <p:nvPr>
            <p:ph type="body" orient="vert" idx="1"/>
          </p:nvPr>
        </p:nvSpPr>
        <p:spPr>
          <a:xfrm>
            <a:off x="304800" y="304800"/>
            <a:ext cx="6553200" cy="5821366"/>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283DC08-17D8-45D2-83F9-3E860770E10D}" type="datetimeFigureOut">
              <a:rPr lang="en-US" smtClean="0"/>
              <a:t>8/25/2014</a:t>
            </a:fld>
            <a:endParaRPr lang="en-US"/>
          </a:p>
        </p:txBody>
      </p:sp>
      <p:sp>
        <p:nvSpPr>
          <p:cNvPr id="5" name="Footer Placeholder 4"/>
          <p:cNvSpPr>
            <a:spLocks noGrp="1"/>
          </p:cNvSpPr>
          <p:nvPr>
            <p:ph type="ftr" sz="quarter" idx="11"/>
          </p:nvPr>
        </p:nvSpPr>
        <p:spPr/>
        <p:txBody>
          <a:bodyPr/>
          <a:lstStyle/>
          <a:p>
            <a:endParaRPr lang="en-US"/>
          </a:p>
        </p:txBody>
      </p:sp>
      <p:sp>
        <p:nvSpPr>
          <p:cNvPr id="2" name="Vertical Title 1"/>
          <p:cNvSpPr>
            <a:spLocks noGrp="1"/>
          </p:cNvSpPr>
          <p:nvPr>
            <p:ph type="title" orient="vert"/>
          </p:nvPr>
        </p:nvSpPr>
        <p:spPr>
          <a:xfrm>
            <a:off x="7391400" y="304801"/>
            <a:ext cx="1447800" cy="5851525"/>
          </a:xfrm>
        </p:spPr>
        <p:txBody>
          <a:bodyPr vert="eaVert"/>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3">
                    <a:shade val="75000"/>
                  </a:schemeClr>
                </a:solidFill>
              </a:defRPr>
            </a:lvl1p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4283DC08-17D8-45D2-83F9-3E860770E10D}" type="datetimeFigureOut">
              <a:rPr lang="en-US" smtClean="0"/>
              <a:t>8/25/2014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4361688" y="1026372"/>
            <a:ext cx="457200" cy="441325"/>
          </a:xfrm>
        </p:spPr>
        <p:txBody>
          <a:bodyPr/>
          <a:lstStyle/>
          <a:p>
            <a:fld id="{E64274F9-8A80-414B-A49B-F87BEDFF16B2}" type="slidenum">
              <a:rPr lang="en-US" smtClean="0"/>
              <a:t>‹#›</a:t>
            </a:fld>
            <a:endParaRPr lang="en-US"/>
          </a:p>
        </p:txBody>
      </p:sp>
      <p:sp>
        <p:nvSpPr>
          <p:cNvPr id="8" name="Content Placeholder 7"/>
          <p:cNvSpPr>
            <a:spLocks noGrp="1"/>
          </p:cNvSpPr>
          <p:nvPr>
            <p:ph sz="quarter" idx="1"/>
          </p:nvPr>
        </p:nvSpPr>
        <p:spPr>
          <a:xfrm>
            <a:off x="301752" y="1527048"/>
            <a:ext cx="850392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1905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152400" y="2286000"/>
            <a:ext cx="8833104" cy="304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2" name="Rectangle 11"/>
          <p:cNvSpPr>
            <a:spLocks noChangeArrowheads="1"/>
          </p:cNvSpPr>
          <p:nvPr/>
        </p:nvSpPr>
        <p:spPr bwMode="auto">
          <a:xfrm>
            <a:off x="155448" y="142352"/>
            <a:ext cx="8833104" cy="2139696"/>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1368426" y="2743200"/>
            <a:ext cx="6480174" cy="1673225"/>
          </a:xfrm>
        </p:spPr>
        <p:txBody>
          <a:bodyPr anchor="t"/>
          <a:lstStyle>
            <a:lvl1pPr marL="0" indent="0" algn="ctr">
              <a:buNone/>
              <a:defRPr sz="1600" b="1" cap="all" spc="25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13" name="Rectangle 12"/>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Rectangle 13"/>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5" name="Footer Placeholder 4"/>
          <p:cNvSpPr>
            <a:spLocks noGrp="1"/>
          </p:cNvSpPr>
          <p:nvPr>
            <p:ph type="ftr" sz="quarter" idx="11"/>
          </p:nvPr>
        </p:nvSpPr>
        <p:spPr/>
        <p:txBody>
          <a:bodyPr/>
          <a:lstStyle/>
          <a:p>
            <a:endParaRPr lang="en-US"/>
          </a:p>
        </p:txBody>
      </p:sp>
      <p:sp>
        <p:nvSpPr>
          <p:cNvPr id="4" name="Date Placeholder 3"/>
          <p:cNvSpPr>
            <a:spLocks noGrp="1"/>
          </p:cNvSpPr>
          <p:nvPr>
            <p:ph type="dt" sz="half" idx="10"/>
          </p:nvPr>
        </p:nvSpPr>
        <p:spPr/>
        <p:txBody>
          <a:bodyPr/>
          <a:lstStyle/>
          <a:p>
            <a:fld id="{4283DC08-17D8-45D2-83F9-3E860770E10D}" type="datetimeFigureOut">
              <a:rPr lang="en-US" smtClean="0"/>
              <a:t>8/25/2014</a:t>
            </a:fld>
            <a:endParaRPr lang="en-US"/>
          </a:p>
        </p:txBody>
      </p:sp>
      <p:sp>
        <p:nvSpPr>
          <p:cNvPr id="8" name="Straight Connector 7"/>
          <p:cNvSpPr>
            <a:spLocks noChangeShapeType="1"/>
          </p:cNvSpPr>
          <p:nvPr/>
        </p:nvSpPr>
        <p:spPr bwMode="auto">
          <a:xfrm>
            <a:off x="152400" y="2438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Oval 9"/>
          <p:cNvSpPr/>
          <p:nvPr/>
        </p:nvSpPr>
        <p:spPr>
          <a:xfrm>
            <a:off x="4267200" y="2115312"/>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4361688" y="2209800"/>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4343400" y="2199450"/>
            <a:ext cx="457200" cy="441325"/>
          </a:xfrm>
        </p:spPr>
        <p:txBody>
          <a:bodyPr/>
          <a:lstStyle>
            <a:lvl1pPr>
              <a:defRPr>
                <a:solidFill>
                  <a:schemeClr val="accent3">
                    <a:shade val="75000"/>
                  </a:schemeClr>
                </a:solidFill>
              </a:defRPr>
            </a:lvl1pPr>
          </a:lstStyle>
          <a:p>
            <a:fld id="{E64274F9-8A80-414B-A49B-F87BEDFF16B2}" type="slidenum">
              <a:rPr lang="en-US" smtClean="0"/>
              <a:t>‹#›</a:t>
            </a:fld>
            <a:endParaRPr lang="en-US"/>
          </a:p>
        </p:txBody>
      </p:sp>
      <p:sp>
        <p:nvSpPr>
          <p:cNvPr id="2" name="Title 1"/>
          <p:cNvSpPr>
            <a:spLocks noGrp="1"/>
          </p:cNvSpPr>
          <p:nvPr>
            <p:ph type="title"/>
          </p:nvPr>
        </p:nvSpPr>
        <p:spPr>
          <a:xfrm>
            <a:off x="722313" y="533400"/>
            <a:ext cx="7772400" cy="1524000"/>
          </a:xfrm>
        </p:spPr>
        <p:txBody>
          <a:bodyPr anchor="b"/>
          <a:lstStyle>
            <a:lvl1pPr algn="ctr">
              <a:buNone/>
              <a:defRPr sz="4200" b="0" cap="none" baseline="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301752" y="228600"/>
            <a:ext cx="8534400" cy="758952"/>
          </a:xfrm>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a:xfrm>
            <a:off x="5791200" y="6409944"/>
            <a:ext cx="3044952" cy="365760"/>
          </a:xfrm>
        </p:spPr>
        <p:txBody>
          <a:bodyPr/>
          <a:lstStyle/>
          <a:p>
            <a:fld id="{4283DC08-17D8-45D2-83F9-3E860770E10D}" type="datetimeFigureOut">
              <a:rPr lang="en-US" smtClean="0"/>
              <a:t>8/25/2014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64274F9-8A80-414B-A49B-F87BEDFF16B2}" type="slidenum">
              <a:rPr lang="en-US" smtClean="0"/>
              <a:t>‹#›</a:t>
            </a:fld>
            <a:endParaRPr lang="en-US"/>
          </a:p>
        </p:txBody>
      </p:sp>
      <p:sp>
        <p:nvSpPr>
          <p:cNvPr id="8" name="Straight Connector 7"/>
          <p:cNvSpPr>
            <a:spLocks noChangeShapeType="1"/>
          </p:cNvSpPr>
          <p:nvPr/>
        </p:nvSpPr>
        <p:spPr bwMode="auto">
          <a:xfrm flipV="1">
            <a:off x="4563080" y="1575652"/>
            <a:ext cx="8921" cy="4819557"/>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0" name="Content Placeholder 9"/>
          <p:cNvSpPr>
            <a:spLocks noGrp="1"/>
          </p:cNvSpPr>
          <p:nvPr>
            <p:ph sz="half" idx="1"/>
          </p:nvPr>
        </p:nvSpPr>
        <p:spPr>
          <a:xfrm>
            <a:off x="301752"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Content Placeholder 11"/>
          <p:cNvSpPr>
            <a:spLocks noGrp="1"/>
          </p:cNvSpPr>
          <p:nvPr>
            <p:ph sz="half" idx="2"/>
          </p:nvPr>
        </p:nvSpPr>
        <p:spPr>
          <a:xfrm>
            <a:off x="4800600" y="1371600"/>
            <a:ext cx="4038600" cy="4681728"/>
          </a:xfrm>
        </p:spPr>
        <p:txBody>
          <a:bodyPr/>
          <a:lstStyle>
            <a:lvl1pPr>
              <a:defRPr sz="2500"/>
            </a:lvl1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1">
        <a:schemeClr val="bg2"/>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flipV="1">
            <a:off x="4572000" y="2200275"/>
            <a:ext cx="0" cy="4187952"/>
          </a:xfrm>
          <a:prstGeom prst="line">
            <a:avLst/>
          </a:prstGeom>
          <a:noFill/>
          <a:ln w="9525" cap="flat" cmpd="sng" algn="ctr">
            <a:solidFill>
              <a:schemeClr val="tx2"/>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Rectangle 19"/>
          <p:cNvSpPr>
            <a:spLocks noChangeArrowheads="1"/>
          </p:cNvSpPr>
          <p:nvPr/>
        </p:nvSpPr>
        <p:spPr bwMode="white">
          <a:xfrm>
            <a:off x="0" y="0"/>
            <a:ext cx="9144000" cy="14478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1" name="Rectangle 20"/>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22" name="Rectangle 21"/>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1" name="Rectangle 10"/>
          <p:cNvSpPr/>
          <p:nvPr/>
        </p:nvSpPr>
        <p:spPr>
          <a:xfrm>
            <a:off x="152400" y="1371600"/>
            <a:ext cx="8833104" cy="914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a:spLocks noChangeArrowheads="1"/>
          </p:cNvSpPr>
          <p:nvPr/>
        </p:nvSpPr>
        <p:spPr bwMode="auto">
          <a:xfrm>
            <a:off x="145923" y="6391656"/>
            <a:ext cx="8833104" cy="310896"/>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3" name="Text Placeholder 2"/>
          <p:cNvSpPr>
            <a:spLocks noGrp="1"/>
          </p:cNvSpPr>
          <p:nvPr>
            <p:ph type="body" idx="1"/>
          </p:nvPr>
        </p:nvSpPr>
        <p:spPr>
          <a:xfrm>
            <a:off x="301752" y="1524000"/>
            <a:ext cx="4040188" cy="732974"/>
          </a:xfrm>
          <a:noFill/>
          <a:ln w="15875" cap="rnd" cmpd="sng" algn="ctr">
            <a:noFill/>
            <a:prstDash val="solid"/>
          </a:ln>
        </p:spPr>
        <p:style>
          <a:lnRef idx="3">
            <a:schemeClr val="lt1"/>
          </a:lnRef>
          <a:fillRef idx="1">
            <a:schemeClr val="accent1"/>
          </a:fillRef>
          <a:effectRef idx="1">
            <a:schemeClr val="accent1"/>
          </a:effectRef>
          <a:fontRef idx="minor">
            <a:schemeClr val="lt1"/>
          </a:fontRef>
        </p:style>
        <p:txBody>
          <a:bodyPr anchor="ctr">
            <a:noAutofit/>
          </a:bodyPr>
          <a:lstStyle>
            <a:lvl1pPr marL="0" indent="0">
              <a:buNone/>
              <a:defRPr lang="en-US" sz="2200" b="1" dirty="0" smtClean="0">
                <a:solidFill>
                  <a:srgbClr val="FFFFFF"/>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791330" y="1524000"/>
            <a:ext cx="4041775" cy="731520"/>
          </a:xfrm>
          <a:noFill/>
          <a:ln w="15875" cap="rnd" cmpd="sng" algn="ctr">
            <a:noFill/>
            <a:prstDash val="solid"/>
          </a:ln>
        </p:spPr>
        <p:style>
          <a:lnRef idx="3">
            <a:schemeClr val="lt1"/>
          </a:lnRef>
          <a:fillRef idx="1">
            <a:schemeClr val="accent2"/>
          </a:fillRef>
          <a:effectRef idx="1">
            <a:schemeClr val="accent2"/>
          </a:effectRef>
          <a:fontRef idx="minor">
            <a:schemeClr val="lt1"/>
          </a:fontRef>
        </p:style>
        <p:txBody>
          <a:bodyPr anchor="ctr">
            <a:noAutofit/>
          </a:bodyPr>
          <a:lstStyle>
            <a:lvl1pPr marL="0" indent="0">
              <a:buNone/>
              <a:defRPr sz="2200" b="1"/>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4283DC08-17D8-45D2-83F9-3E860770E10D}" type="datetimeFigureOut">
              <a:rPr lang="en-US" smtClean="0"/>
              <a:t>8/25/2014</a:t>
            </a:fld>
            <a:endParaRPr lang="en-US"/>
          </a:p>
        </p:txBody>
      </p:sp>
      <p:sp>
        <p:nvSpPr>
          <p:cNvPr id="8" name="Footer Placeholder 7"/>
          <p:cNvSpPr>
            <a:spLocks noGrp="1"/>
          </p:cNvSpPr>
          <p:nvPr>
            <p:ph type="ftr" sz="quarter" idx="11"/>
          </p:nvPr>
        </p:nvSpPr>
        <p:spPr>
          <a:xfrm>
            <a:off x="304800" y="6409944"/>
            <a:ext cx="3581400" cy="365760"/>
          </a:xfrm>
        </p:spPr>
        <p:txBody>
          <a:bodyPr/>
          <a:lstStyle/>
          <a:p>
            <a:endParaRPr lang="en-US"/>
          </a:p>
        </p:txBody>
      </p:sp>
      <p:sp>
        <p:nvSpPr>
          <p:cNvPr id="15" name="Straight Connector 14"/>
          <p:cNvSpPr>
            <a:spLocks noChangeShapeType="1"/>
          </p:cNvSpPr>
          <p:nvPr/>
        </p:nvSpPr>
        <p:spPr bwMode="auto">
          <a:xfrm>
            <a:off x="152400" y="128016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4" name="Content Placeholder 23"/>
          <p:cNvSpPr>
            <a:spLocks noGrp="1"/>
          </p:cNvSpPr>
          <p:nvPr>
            <p:ph sz="quarter" idx="2"/>
          </p:nvPr>
        </p:nvSpPr>
        <p:spPr>
          <a:xfrm>
            <a:off x="301752" y="2471383"/>
            <a:ext cx="4041648" cy="3818404"/>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6" name="Content Placeholder 25"/>
          <p:cNvSpPr>
            <a:spLocks noGrp="1"/>
          </p:cNvSpPr>
          <p:nvPr>
            <p:ph sz="quarter" idx="4"/>
          </p:nvPr>
        </p:nvSpPr>
        <p:spPr>
          <a:xfrm>
            <a:off x="4800600" y="2471383"/>
            <a:ext cx="4038600" cy="382219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5" name="Oval 24"/>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Oval 26"/>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lide Number Placeholder 8"/>
          <p:cNvSpPr>
            <a:spLocks noGrp="1"/>
          </p:cNvSpPr>
          <p:nvPr>
            <p:ph type="sldNum" sz="quarter" idx="12"/>
          </p:nvPr>
        </p:nvSpPr>
        <p:spPr>
          <a:xfrm>
            <a:off x="4343400" y="1042416"/>
            <a:ext cx="457200" cy="441325"/>
          </a:xfrm>
        </p:spPr>
        <p:txBody>
          <a:bodyPr/>
          <a:lstStyle>
            <a:lvl1pPr algn="ctr">
              <a:defRPr/>
            </a:lvl1pPr>
          </a:lstStyle>
          <a:p>
            <a:fld id="{E64274F9-8A80-414B-A49B-F87BEDFF16B2}" type="slidenum">
              <a:rPr lang="en-US" smtClean="0"/>
              <a:t>‹#›</a:t>
            </a:fld>
            <a:endParaRPr lang="en-US"/>
          </a:p>
        </p:txBody>
      </p:sp>
      <p:sp>
        <p:nvSpPr>
          <p:cNvPr id="23" name="Title 22"/>
          <p:cNvSpPr>
            <a:spLocks noGrp="1"/>
          </p:cNvSpPr>
          <p:nvPr>
            <p:ph type="title"/>
          </p:nvPr>
        </p:nvSpPr>
        <p:spPr/>
        <p:txBody>
          <a:bodyPr rtlCol="0" anchor="b" anchorCtr="0"/>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283DC08-17D8-45D2-83F9-3E860770E10D}" type="datetimeFigureOut">
              <a:rPr lang="en-US" smtClean="0"/>
              <a:t>8/25/2014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4343400" y="1036020"/>
            <a:ext cx="457200" cy="441325"/>
          </a:xfrm>
        </p:spPr>
        <p:txBody>
          <a:bodyPr/>
          <a:lstStyle/>
          <a:p>
            <a:fld id="{E64274F9-8A80-414B-A49B-F87BEDFF16B2}" type="slidenum">
              <a:rPr lang="en-US" smtClean="0"/>
              <a:t>‹#›</a:t>
            </a:fld>
            <a:endParaRPr lang="en-US"/>
          </a:p>
        </p:txBody>
      </p:sp>
    </p:spTree>
  </p:cSld>
  <p:clrMapOvr>
    <a:masterClrMapping/>
  </p:clrMapOvr>
  <p:transition spd="slow">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Rectangle 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a:spLocks noChangeArrowheads="1"/>
          </p:cNvSpPr>
          <p:nvPr/>
        </p:nvSpPr>
        <p:spPr bwMode="white">
          <a:xfrm>
            <a:off x="0" y="0"/>
            <a:ext cx="9144000" cy="155448"/>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0" name="Rectangle 9"/>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Rectangle 4"/>
          <p:cNvSpPr>
            <a:spLocks noChangeArrowheads="1"/>
          </p:cNvSpPr>
          <p:nvPr/>
        </p:nvSpPr>
        <p:spPr bwMode="auto">
          <a:xfrm>
            <a:off x="146304" y="6391656"/>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6" name="Rectangle 5"/>
          <p:cNvSpPr>
            <a:spLocks noChangeArrowheads="1"/>
          </p:cNvSpPr>
          <p:nvPr/>
        </p:nvSpPr>
        <p:spPr bwMode="auto">
          <a:xfrm>
            <a:off x="152400" y="158496"/>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 name="Date Placeholder 1"/>
          <p:cNvSpPr>
            <a:spLocks noGrp="1"/>
          </p:cNvSpPr>
          <p:nvPr>
            <p:ph type="dt" sz="half" idx="10"/>
          </p:nvPr>
        </p:nvSpPr>
        <p:spPr/>
        <p:txBody>
          <a:bodyPr/>
          <a:lstStyle/>
          <a:p>
            <a:fld id="{4283DC08-17D8-45D2-83F9-3E860770E10D}" type="datetimeFigureOut">
              <a:rPr lang="en-US" smtClean="0"/>
              <a:t>8/25/2014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a:xfrm>
            <a:off x="4267200" y="6324600"/>
            <a:ext cx="609600" cy="441324"/>
          </a:xfrm>
        </p:spPr>
        <p:txBody>
          <a:bodyPr/>
          <a:lstStyle>
            <a:lvl1pPr>
              <a:defRPr>
                <a:solidFill>
                  <a:srgbClr val="FFFFFF"/>
                </a:solidFill>
              </a:defRPr>
            </a:lvl1pPr>
          </a:lstStyle>
          <a:p>
            <a:fld id="{E64274F9-8A80-414B-A49B-F87BEDFF16B2}" type="slidenum">
              <a:rPr lang="en-US" smtClean="0"/>
              <a:t>‹#›</a:t>
            </a:fld>
            <a:endParaRPr lang="en-US"/>
          </a:p>
        </p:txBody>
      </p:sp>
    </p:spTree>
  </p:cSld>
  <p:clrMapOvr>
    <a:masterClrMapping/>
  </p:clrMapOvr>
  <p:transition spd="slow">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9" name="Rectangle 18"/>
          <p:cNvSpPr>
            <a:spLocks noChangeArrowheads="1"/>
          </p:cNvSpPr>
          <p:nvPr/>
        </p:nvSpPr>
        <p:spPr bwMode="auto">
          <a:xfrm>
            <a:off x="152400" y="152400"/>
            <a:ext cx="8833104" cy="304800"/>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5" name="Rectangle 14"/>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18872"/>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3" name="Rectangle 12"/>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381000" y="914400"/>
            <a:ext cx="2362200" cy="990600"/>
          </a:xfrm>
        </p:spPr>
        <p:txBody>
          <a:bodyPr anchor="b">
            <a:noAutofit/>
          </a:bodyPr>
          <a:lstStyle>
            <a:lvl1pPr algn="l">
              <a:buNone/>
              <a:defRPr sz="2200" b="1">
                <a:solidFill>
                  <a:srgbClr val="FFFFFF"/>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381000" y="1981200"/>
            <a:ext cx="2362200" cy="4144963"/>
          </a:xfrm>
        </p:spPr>
        <p:txBody>
          <a:bodyPr/>
          <a:lstStyle>
            <a:lvl1pPr marL="0" indent="0">
              <a:spcAft>
                <a:spcPts val="1000"/>
              </a:spcAft>
              <a:buNone/>
              <a:defRPr sz="1600">
                <a:solidFill>
                  <a:srgbClr val="FFFFFF"/>
                </a:solidFill>
              </a:defRPr>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Rectangle 7"/>
          <p:cNvSpPr>
            <a:spLocks noChangeArrowheads="1"/>
          </p:cNvSpPr>
          <p:nvPr/>
        </p:nvSpPr>
        <p:spPr bwMode="auto">
          <a:xfrm>
            <a:off x="152400" y="152400"/>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9" name="Straight Connector 8"/>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20" name="Content Placeholder 19"/>
          <p:cNvSpPr>
            <a:spLocks noGrp="1"/>
          </p:cNvSpPr>
          <p:nvPr>
            <p:ph sz="quarter" idx="1"/>
          </p:nvPr>
        </p:nvSpPr>
        <p:spPr>
          <a:xfrm>
            <a:off x="3124200" y="685800"/>
            <a:ext cx="5638800" cy="5410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Oval 9"/>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Oval 10"/>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lvl1pPr>
              <a:defRPr>
                <a:solidFill>
                  <a:schemeClr val="accent3">
                    <a:shade val="75000"/>
                  </a:schemeClr>
                </a:solidFill>
              </a:defRPr>
            </a:lvl1pPr>
          </a:lstStyle>
          <a:p>
            <a:fld id="{E64274F9-8A80-414B-A49B-F87BEDFF16B2}" type="slidenum">
              <a:rPr lang="en-US" smtClean="0"/>
              <a:t>‹#›</a:t>
            </a:fld>
            <a:endParaRPr lang="en-US"/>
          </a:p>
        </p:txBody>
      </p:sp>
      <p:sp>
        <p:nvSpPr>
          <p:cNvPr id="21" name="Rectangle 20"/>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p:txBody>
          <a:bodyPr/>
          <a:lstStyle/>
          <a:p>
            <a:fld id="{4283DC08-17D8-45D2-83F9-3E860770E10D}" type="datetimeFigureOut">
              <a:rPr lang="en-US" smtClean="0"/>
              <a:t>8/25/2014</a:t>
            </a:fld>
            <a:endParaRPr lang="en-US"/>
          </a:p>
        </p:txBody>
      </p:sp>
      <p:sp>
        <p:nvSpPr>
          <p:cNvPr id="6" name="Footer Placeholder 5"/>
          <p:cNvSpPr>
            <a:spLocks noGrp="1"/>
          </p:cNvSpPr>
          <p:nvPr>
            <p:ph type="ftr" sz="quarter" idx="11"/>
          </p:nvPr>
        </p:nvSpPr>
        <p:spPr>
          <a:xfrm>
            <a:off x="301752" y="6410848"/>
            <a:ext cx="3383280" cy="365760"/>
          </a:xfrm>
        </p:spPr>
        <p:txBody>
          <a:bodyPr/>
          <a:lstStyle/>
          <a:p>
            <a:endParaRPr lang="en-US"/>
          </a:p>
        </p:txBody>
      </p:sp>
    </p:spTree>
  </p:cSld>
  <p:clrMapOvr>
    <a:overrideClrMapping bg1="lt1" tx1="dk1" bg2="lt2" tx2="dk2" accent1="accent1" accent2="accent2" accent3="accent3" accent4="accent4" accent5="accent5" accent6="accent6" hlink="hlink" folHlink="folHlink"/>
  </p:clrMapOvr>
  <p:transition spd="slow">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1" name="Straight Connector 20"/>
          <p:cNvSpPr>
            <a:spLocks noChangeShapeType="1"/>
          </p:cNvSpPr>
          <p:nvPr/>
        </p:nvSpPr>
        <p:spPr bwMode="auto">
          <a:xfrm>
            <a:off x="152400" y="533400"/>
            <a:ext cx="8833104" cy="0"/>
          </a:xfrm>
          <a:prstGeom prst="line">
            <a:avLst/>
          </a:prstGeom>
          <a:noFill/>
          <a:ln w="11430"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7" name="Rectangle 16"/>
          <p:cNvSpPr>
            <a:spLocks noChangeArrowheads="1"/>
          </p:cNvSpPr>
          <p:nvPr/>
        </p:nvSpPr>
        <p:spPr bwMode="white">
          <a:xfrm>
            <a:off x="0" y="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20" name="Rectangle 19"/>
          <p:cNvSpPr>
            <a:spLocks noChangeArrowheads="1"/>
          </p:cNvSpPr>
          <p:nvPr/>
        </p:nvSpPr>
        <p:spPr bwMode="auto">
          <a:xfrm>
            <a:off x="152400" y="152400"/>
            <a:ext cx="8833104" cy="301752"/>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8" name="Rectangle 7"/>
          <p:cNvSpPr/>
          <p:nvPr/>
        </p:nvSpPr>
        <p:spPr>
          <a:xfrm>
            <a:off x="152400" y="609600"/>
            <a:ext cx="2743200" cy="5867400"/>
          </a:xfrm>
          <a:prstGeom prst="rect">
            <a:avLst/>
          </a:prstGeom>
          <a:solidFill>
            <a:schemeClr val="accent1"/>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Rectangle 14"/>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2" name="Oval 11"/>
          <p:cNvSpPr/>
          <p:nvPr/>
        </p:nvSpPr>
        <p:spPr>
          <a:xfrm>
            <a:off x="1295400" y="228600"/>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Oval 12"/>
          <p:cNvSpPr/>
          <p:nvPr/>
        </p:nvSpPr>
        <p:spPr>
          <a:xfrm>
            <a:off x="1389888" y="323088"/>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Slide Number Placeholder 6"/>
          <p:cNvSpPr>
            <a:spLocks noGrp="1"/>
          </p:cNvSpPr>
          <p:nvPr>
            <p:ph type="sldNum" sz="quarter" idx="12"/>
          </p:nvPr>
        </p:nvSpPr>
        <p:spPr>
          <a:xfrm>
            <a:off x="1371600" y="312738"/>
            <a:ext cx="457200" cy="441325"/>
          </a:xfrm>
        </p:spPr>
        <p:txBody>
          <a:bodyPr/>
          <a:lstStyle/>
          <a:p>
            <a:fld id="{E64274F9-8A80-414B-A49B-F87BEDFF16B2}" type="slidenum">
              <a:rPr lang="en-US" smtClean="0"/>
              <a:t>‹#›</a:t>
            </a:fld>
            <a:endParaRPr lang="en-US"/>
          </a:p>
        </p:txBody>
      </p:sp>
      <p:sp>
        <p:nvSpPr>
          <p:cNvPr id="2" name="Title 1"/>
          <p:cNvSpPr>
            <a:spLocks noGrp="1"/>
          </p:cNvSpPr>
          <p:nvPr>
            <p:ph type="title"/>
          </p:nvPr>
        </p:nvSpPr>
        <p:spPr>
          <a:xfrm>
            <a:off x="3000375" y="5029200"/>
            <a:ext cx="5867400" cy="1219200"/>
          </a:xfrm>
        </p:spPr>
        <p:txBody>
          <a:bodyPr anchor="t">
            <a:noAutofit/>
          </a:bodyPr>
          <a:lstStyle>
            <a:lvl1pPr algn="l">
              <a:buNone/>
              <a:defRPr sz="2400" b="1">
                <a:solidFill>
                  <a:schemeClr val="tx2"/>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3000375" y="609600"/>
            <a:ext cx="5867400" cy="4267200"/>
          </a:xfrm>
        </p:spPr>
        <p:txBody>
          <a:bodyPr/>
          <a:lstStyle>
            <a:lvl1pPr marL="0" indent="0">
              <a:buNone/>
              <a:defRPr sz="3200"/>
            </a:lvl1pPr>
          </a:lstStyle>
          <a:p>
            <a:r>
              <a:rPr kumimoji="0" lang="en-US" smtClean="0"/>
              <a:t>Click icon to add picture</a:t>
            </a:r>
            <a:endParaRPr kumimoji="0" lang="en-US" dirty="0"/>
          </a:p>
        </p:txBody>
      </p:sp>
      <p:sp>
        <p:nvSpPr>
          <p:cNvPr id="4" name="Text Placeholder 3"/>
          <p:cNvSpPr>
            <a:spLocks noGrp="1"/>
          </p:cNvSpPr>
          <p:nvPr>
            <p:ph type="body" sz="half" idx="2"/>
          </p:nvPr>
        </p:nvSpPr>
        <p:spPr>
          <a:xfrm>
            <a:off x="381000" y="990600"/>
            <a:ext cx="2438400" cy="5257800"/>
          </a:xfrm>
        </p:spPr>
        <p:txBody>
          <a:bodyPr/>
          <a:lstStyle>
            <a:lvl1pPr marL="0" indent="0">
              <a:spcAft>
                <a:spcPts val="1000"/>
              </a:spcAft>
              <a:buFontTx/>
              <a:buNone/>
              <a:defRPr sz="1600">
                <a:solidFill>
                  <a:srgbClr val="FFFFFF"/>
                </a:solidFill>
              </a:defRPr>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22" name="Rectangle 21"/>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5" name="Date Placeholder 4"/>
          <p:cNvSpPr>
            <a:spLocks noGrp="1"/>
          </p:cNvSpPr>
          <p:nvPr>
            <p:ph type="dt" sz="half" idx="10"/>
          </p:nvPr>
        </p:nvSpPr>
        <p:spPr>
          <a:xfrm>
            <a:off x="5788152" y="6404984"/>
            <a:ext cx="3044952" cy="365760"/>
          </a:xfrm>
        </p:spPr>
        <p:txBody>
          <a:bodyPr/>
          <a:lstStyle/>
          <a:p>
            <a:fld id="{4283DC08-17D8-45D2-83F9-3E860770E10D}" type="datetimeFigureOut">
              <a:rPr lang="en-US" smtClean="0"/>
              <a:t>8/25/2014</a:t>
            </a:fld>
            <a:endParaRPr lang="en-US"/>
          </a:p>
        </p:txBody>
      </p:sp>
      <p:sp>
        <p:nvSpPr>
          <p:cNvPr id="6" name="Footer Placeholder 5"/>
          <p:cNvSpPr>
            <a:spLocks noGrp="1"/>
          </p:cNvSpPr>
          <p:nvPr>
            <p:ph type="ftr" sz="quarter" idx="11"/>
          </p:nvPr>
        </p:nvSpPr>
        <p:spPr>
          <a:xfrm>
            <a:off x="301752" y="6410848"/>
            <a:ext cx="3584448" cy="365760"/>
          </a:xfrm>
        </p:spPr>
        <p:txBody>
          <a:bodyPr/>
          <a:lstStyle/>
          <a:p>
            <a:endParaRPr lang="en-US"/>
          </a:p>
        </p:txBody>
      </p:sp>
    </p:spTree>
  </p:cSld>
  <p:clrMapOvr>
    <a:masterClrMapping/>
  </p:clrMapOvr>
  <p:transition spd="slow">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a:spLocks noChangeArrowheads="1"/>
          </p:cNvSpPr>
          <p:nvPr/>
        </p:nvSpPr>
        <p:spPr bwMode="white">
          <a:xfrm>
            <a:off x="0" y="6705600"/>
            <a:ext cx="9144000" cy="1524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6" name="Rectangle 15"/>
          <p:cNvSpPr>
            <a:spLocks noChangeArrowheads="1"/>
          </p:cNvSpPr>
          <p:nvPr/>
        </p:nvSpPr>
        <p:spPr bwMode="white">
          <a:xfrm>
            <a:off x="0" y="0"/>
            <a:ext cx="9144000" cy="1393371"/>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8" name="Rectangle 17"/>
          <p:cNvSpPr>
            <a:spLocks noChangeArrowheads="1"/>
          </p:cNvSpPr>
          <p:nvPr/>
        </p:nvSpPr>
        <p:spPr bwMode="white">
          <a:xfrm>
            <a:off x="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9" name="Rectangle 18"/>
          <p:cNvSpPr>
            <a:spLocks noChangeArrowheads="1"/>
          </p:cNvSpPr>
          <p:nvPr/>
        </p:nvSpPr>
        <p:spPr bwMode="white">
          <a:xfrm>
            <a:off x="8991600" y="0"/>
            <a:ext cx="152400" cy="6858000"/>
          </a:xfrm>
          <a:prstGeom prst="rect">
            <a:avLst/>
          </a:prstGeom>
          <a:solidFill>
            <a:srgbClr val="FFFFFF"/>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9" name="Rectangle 8"/>
          <p:cNvSpPr>
            <a:spLocks noChangeArrowheads="1"/>
          </p:cNvSpPr>
          <p:nvPr/>
        </p:nvSpPr>
        <p:spPr bwMode="auto">
          <a:xfrm>
            <a:off x="149352" y="6388385"/>
            <a:ext cx="8833104" cy="309563"/>
          </a:xfrm>
          <a:prstGeom prst="rect">
            <a:avLst/>
          </a:prstGeom>
          <a:solidFill>
            <a:schemeClr val="accent3"/>
          </a:solidFill>
          <a:ln w="9525" cap="flat" cmpd="sng" algn="ctr">
            <a:noFill/>
            <a:prstDash val="solid"/>
            <a:miter lim="800000"/>
            <a:headEnd type="none" w="med" len="med"/>
            <a:tailEnd type="none" w="med" len="med"/>
          </a:ln>
          <a:effectLst/>
        </p:spPr>
        <p:txBody>
          <a:bodyPr vert="horz" wrap="none" lIns="91440" tIns="45720" rIns="91440" bIns="45720" anchor="ctr" compatLnSpc="1"/>
          <a:lstStyle/>
          <a:p>
            <a:endParaRPr kumimoji="0" lang="en-US"/>
          </a:p>
        </p:txBody>
      </p:sp>
      <p:sp>
        <p:nvSpPr>
          <p:cNvPr id="14" name="Date Placeholder 13"/>
          <p:cNvSpPr>
            <a:spLocks noGrp="1"/>
          </p:cNvSpPr>
          <p:nvPr>
            <p:ph type="dt" sz="half" idx="2"/>
          </p:nvPr>
        </p:nvSpPr>
        <p:spPr>
          <a:xfrm>
            <a:off x="5791200" y="6404984"/>
            <a:ext cx="3044952" cy="365760"/>
          </a:xfrm>
          <a:prstGeom prst="rect">
            <a:avLst/>
          </a:prstGeom>
        </p:spPr>
        <p:txBody>
          <a:bodyPr vert="horz"/>
          <a:lstStyle>
            <a:lvl1pPr algn="r" eaLnBrk="1" latinLnBrk="0" hangingPunct="1">
              <a:defRPr kumimoji="0" sz="1400">
                <a:solidFill>
                  <a:srgbClr val="FFFFFF"/>
                </a:solidFill>
              </a:defRPr>
            </a:lvl1pPr>
          </a:lstStyle>
          <a:p>
            <a:fld id="{4283DC08-17D8-45D2-83F9-3E860770E10D}" type="datetimeFigureOut">
              <a:rPr lang="en-US" smtClean="0"/>
              <a:t>8/25/2014</a:t>
            </a:fld>
            <a:endParaRPr lang="en-US"/>
          </a:p>
        </p:txBody>
      </p:sp>
      <p:sp>
        <p:nvSpPr>
          <p:cNvPr id="3" name="Footer Placeholder 2"/>
          <p:cNvSpPr>
            <a:spLocks noGrp="1"/>
          </p:cNvSpPr>
          <p:nvPr>
            <p:ph type="ftr" sz="quarter" idx="3"/>
          </p:nvPr>
        </p:nvSpPr>
        <p:spPr>
          <a:xfrm>
            <a:off x="304800" y="6410848"/>
            <a:ext cx="3581400" cy="365760"/>
          </a:xfrm>
          <a:prstGeom prst="rect">
            <a:avLst/>
          </a:prstGeom>
        </p:spPr>
        <p:txBody>
          <a:bodyPr vert="horz"/>
          <a:lstStyle>
            <a:lvl1pPr algn="l" eaLnBrk="1" latinLnBrk="0" hangingPunct="1">
              <a:defRPr kumimoji="0" sz="1200">
                <a:solidFill>
                  <a:srgbClr val="FFFFFF"/>
                </a:solidFill>
              </a:defRPr>
            </a:lvl1pPr>
          </a:lstStyle>
          <a:p>
            <a:endParaRPr lang="en-US"/>
          </a:p>
        </p:txBody>
      </p:sp>
      <p:sp>
        <p:nvSpPr>
          <p:cNvPr id="8" name="Rectangle 7"/>
          <p:cNvSpPr>
            <a:spLocks noChangeArrowheads="1"/>
          </p:cNvSpPr>
          <p:nvPr/>
        </p:nvSpPr>
        <p:spPr bwMode="auto">
          <a:xfrm>
            <a:off x="152400" y="155448"/>
            <a:ext cx="8833104" cy="6547104"/>
          </a:xfrm>
          <a:prstGeom prst="rect">
            <a:avLst/>
          </a:prstGeom>
          <a:noFill/>
          <a:ln w="9525" cap="flat" cmpd="sng" algn="ctr">
            <a:solidFill>
              <a:schemeClr val="accent3">
                <a:shade val="75000"/>
              </a:schemeClr>
            </a:solidFill>
            <a:prstDash val="solid"/>
            <a:miter lim="800000"/>
            <a:headEnd type="none" w="med" len="med"/>
            <a:tailEnd type="none" w="med" len="med"/>
          </a:ln>
          <a:effectLst/>
        </p:spPr>
        <p:txBody>
          <a:bodyPr vert="horz" wrap="none" lIns="91440" tIns="45720" rIns="91440" bIns="45720" anchor="ctr" compatLnSpc="1"/>
          <a:lstStyle/>
          <a:p>
            <a:endParaRPr kumimoji="0" lang="en-US" dirty="0"/>
          </a:p>
        </p:txBody>
      </p:sp>
      <p:sp>
        <p:nvSpPr>
          <p:cNvPr id="10" name="Straight Connector 9"/>
          <p:cNvSpPr>
            <a:spLocks noChangeShapeType="1"/>
          </p:cNvSpPr>
          <p:nvPr/>
        </p:nvSpPr>
        <p:spPr bwMode="auto">
          <a:xfrm>
            <a:off x="152400" y="1276743"/>
            <a:ext cx="8833104" cy="0"/>
          </a:xfrm>
          <a:prstGeom prst="line">
            <a:avLst/>
          </a:prstGeom>
          <a:noFill/>
          <a:ln w="9525" cap="flat" cmpd="sng" algn="ctr">
            <a:solidFill>
              <a:schemeClr val="accent3">
                <a:shade val="75000"/>
              </a:schemeClr>
            </a:solidFill>
            <a:prstDash val="sysDash"/>
            <a:round/>
            <a:headEnd type="none" w="med" len="med"/>
            <a:tailEnd type="none" w="med" len="med"/>
          </a:ln>
          <a:effectLst/>
        </p:spPr>
        <p:txBody>
          <a:bodyPr vert="horz" wrap="none" lIns="91440" tIns="45720" rIns="91440" bIns="45720" anchor="ctr" compatLnSpc="1"/>
          <a:lstStyle/>
          <a:p>
            <a:endParaRPr kumimoji="0" lang="en-US"/>
          </a:p>
        </p:txBody>
      </p:sp>
      <p:sp>
        <p:nvSpPr>
          <p:cNvPr id="12" name="Oval 11"/>
          <p:cNvSpPr/>
          <p:nvPr/>
        </p:nvSpPr>
        <p:spPr>
          <a:xfrm>
            <a:off x="4267200" y="956036"/>
            <a:ext cx="609600" cy="609600"/>
          </a:xfrm>
          <a:prstGeom prst="ellipse">
            <a:avLst/>
          </a:prstGeom>
          <a:solidFill>
            <a:srgbClr val="FFFFFF"/>
          </a:solidFill>
          <a:ln w="158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5" name="Oval 14"/>
          <p:cNvSpPr/>
          <p:nvPr/>
        </p:nvSpPr>
        <p:spPr>
          <a:xfrm>
            <a:off x="4361688" y="1050524"/>
            <a:ext cx="420624" cy="420624"/>
          </a:xfrm>
          <a:prstGeom prst="ellipse">
            <a:avLst/>
          </a:prstGeom>
          <a:solidFill>
            <a:srgbClr val="FFFFFF"/>
          </a:solidFill>
          <a:ln w="50800" cap="rnd" cmpd="dbl" algn="ctr">
            <a:solidFill>
              <a:schemeClr val="accent3">
                <a:shade val="75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4343400" y="1040174"/>
            <a:ext cx="457200" cy="441325"/>
          </a:xfrm>
          <a:prstGeom prst="rect">
            <a:avLst/>
          </a:prstGeom>
        </p:spPr>
        <p:txBody>
          <a:bodyPr vert="horz" lIns="45720" rIns="45720" anchor="ctr">
            <a:normAutofit/>
          </a:bodyPr>
          <a:lstStyle>
            <a:lvl1pPr algn="ctr" eaLnBrk="1" latinLnBrk="0" hangingPunct="1">
              <a:defRPr kumimoji="0" sz="1600">
                <a:solidFill>
                  <a:schemeClr val="accent3">
                    <a:shade val="75000"/>
                  </a:schemeClr>
                </a:solidFill>
              </a:defRPr>
            </a:lvl1pPr>
          </a:lstStyle>
          <a:p>
            <a:fld id="{E64274F9-8A80-414B-A49B-F87BEDFF16B2}" type="slidenum">
              <a:rPr lang="en-US" smtClean="0"/>
              <a:t>‹#›</a:t>
            </a:fld>
            <a:endParaRPr lang="en-US"/>
          </a:p>
        </p:txBody>
      </p:sp>
      <p:sp>
        <p:nvSpPr>
          <p:cNvPr id="22" name="Title Placeholder 21"/>
          <p:cNvSpPr>
            <a:spLocks noGrp="1"/>
          </p:cNvSpPr>
          <p:nvPr>
            <p:ph type="title"/>
          </p:nvPr>
        </p:nvSpPr>
        <p:spPr>
          <a:xfrm>
            <a:off x="301752" y="228600"/>
            <a:ext cx="8534400" cy="758952"/>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301752" y="1524000"/>
            <a:ext cx="8534400" cy="459943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spd="slow">
    <p:pull/>
  </p:transition>
  <p:txStyles>
    <p:titleStyle>
      <a:lvl1pPr algn="ctr" rtl="0" eaLnBrk="1" latinLnBrk="0" hangingPunct="1">
        <a:spcBef>
          <a:spcPct val="0"/>
        </a:spcBef>
        <a:buNone/>
        <a:defRPr kumimoji="0" sz="3300" kern="1200">
          <a:solidFill>
            <a:schemeClr val="accent3">
              <a:shade val="75000"/>
            </a:schemeClr>
          </a:solidFill>
          <a:latin typeface="+mj-lt"/>
          <a:ea typeface="+mj-ea"/>
          <a:cs typeface="+mj-cs"/>
        </a:defRPr>
      </a:lvl1pPr>
    </p:titleStyle>
    <p:bodyStyle>
      <a:lvl1pPr marL="274320" indent="-274320" algn="l" rtl="0" eaLnBrk="1" latinLnBrk="0" hangingPunct="1">
        <a:spcBef>
          <a:spcPct val="20000"/>
        </a:spcBef>
        <a:buClr>
          <a:schemeClr val="accent1"/>
        </a:buClr>
        <a:buSzPct val="85000"/>
        <a:buFont typeface="Wingdings 2"/>
        <a:buChar char=""/>
        <a:defRPr kumimoji="0" sz="2700" kern="1200">
          <a:solidFill>
            <a:schemeClr val="tx1"/>
          </a:solidFill>
          <a:latin typeface="+mn-lt"/>
          <a:ea typeface="+mn-ea"/>
          <a:cs typeface="+mn-cs"/>
        </a:defRPr>
      </a:lvl1pPr>
      <a:lvl2pPr marL="548640" indent="-274320" algn="l" rtl="0" eaLnBrk="1" latinLnBrk="0" hangingPunct="1">
        <a:spcBef>
          <a:spcPct val="20000"/>
        </a:spcBef>
        <a:buClr>
          <a:schemeClr val="accent2"/>
        </a:buClr>
        <a:buSzPct val="70000"/>
        <a:buFont typeface="Wingdings"/>
        <a:buChar char=""/>
        <a:defRPr kumimoji="0" sz="2200" kern="1200">
          <a:solidFill>
            <a:schemeClr val="tx2"/>
          </a:solidFill>
          <a:latin typeface="+mn-lt"/>
          <a:ea typeface="+mn-ea"/>
          <a:cs typeface="+mn-cs"/>
        </a:defRPr>
      </a:lvl2pPr>
      <a:lvl3pPr marL="822960" indent="-228600" algn="l" rtl="0" eaLnBrk="1" latinLnBrk="0" hangingPunct="1">
        <a:spcBef>
          <a:spcPct val="20000"/>
        </a:spcBef>
        <a:buClr>
          <a:schemeClr val="accent3"/>
        </a:buClr>
        <a:buSzPct val="7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ct val="20000"/>
        </a:spcBef>
        <a:buClr>
          <a:schemeClr val="accent4"/>
        </a:buClr>
        <a:buSzPct val="70000"/>
        <a:buFont typeface="Wingdings"/>
        <a:buChar char=""/>
        <a:defRPr kumimoji="0" sz="2000" kern="1200">
          <a:solidFill>
            <a:schemeClr val="tx2"/>
          </a:solidFill>
          <a:latin typeface="+mn-lt"/>
          <a:ea typeface="+mn-ea"/>
          <a:cs typeface="+mn-cs"/>
        </a:defRPr>
      </a:lvl4pPr>
      <a:lvl5pPr marL="1371600" indent="-228600" algn="l" rtl="0" eaLnBrk="1" latinLnBrk="0" hangingPunct="1">
        <a:spcBef>
          <a:spcPct val="20000"/>
        </a:spcBef>
        <a:buClr>
          <a:schemeClr val="accent5"/>
        </a:buClr>
        <a:buFontTx/>
        <a:buChar char="•"/>
        <a:defRPr kumimoji="0" sz="1800" kern="1200">
          <a:solidFill>
            <a:schemeClr val="tx1"/>
          </a:solidFill>
          <a:latin typeface="+mn-lt"/>
          <a:ea typeface="+mn-ea"/>
          <a:cs typeface="+mn-cs"/>
        </a:defRPr>
      </a:lvl5pPr>
      <a:lvl6pPr marL="1645920" indent="-182880" algn="l" rtl="0" eaLnBrk="1" latinLnBrk="0" hangingPunct="1">
        <a:spcBef>
          <a:spcPct val="20000"/>
        </a:spcBef>
        <a:buClr>
          <a:schemeClr val="accent6"/>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1">
            <a:shade val="75000"/>
          </a:schemeClr>
        </a:buClr>
        <a:buSzPct val="90000"/>
        <a:buChar char="•"/>
        <a:defRPr kumimoji="0" sz="1600" kern="1200" baseline="0">
          <a:solidFill>
            <a:schemeClr val="tx1"/>
          </a:solidFill>
          <a:latin typeface="+mn-lt"/>
          <a:ea typeface="+mn-ea"/>
          <a:cs typeface="+mn-cs"/>
        </a:defRPr>
      </a:lvl7pPr>
      <a:lvl8pPr marL="2103120" indent="-182880" algn="l" rtl="0" eaLnBrk="1" latinLnBrk="0" hangingPunct="1">
        <a:spcBef>
          <a:spcPct val="20000"/>
        </a:spcBef>
        <a:buClr>
          <a:schemeClr val="accent4">
            <a:shade val="75000"/>
          </a:schemeClr>
        </a:buClr>
        <a:buChar char="•"/>
        <a:defRPr kumimoji="0" sz="1600" kern="1200">
          <a:solidFill>
            <a:schemeClr val="tx1"/>
          </a:solidFill>
          <a:latin typeface="+mn-lt"/>
          <a:ea typeface="+mn-ea"/>
          <a:cs typeface="+mn-cs"/>
        </a:defRPr>
      </a:lvl8pPr>
      <a:lvl9pPr marL="2377440" indent="-182880" algn="l" rtl="0" eaLnBrk="1" latinLnBrk="0" hangingPunct="1">
        <a:spcBef>
          <a:spcPct val="20000"/>
        </a:spcBef>
        <a:buClr>
          <a:schemeClr val="accent2">
            <a:shade val="75000"/>
          </a:schemeClr>
        </a:buClr>
        <a:buSzPct val="90000"/>
        <a:buChar char="•"/>
        <a:defRPr kumimoji="0" sz="1400" kern="1200" cap="all"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5.wav"/><Relationship Id="rId2" Type="http://schemas.microsoft.com/office/2007/relationships/media" Target="../media/media5.wav"/><Relationship Id="rId1"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6.wav"/><Relationship Id="rId2" Type="http://schemas.microsoft.com/office/2007/relationships/media" Target="../media/media6.wav"/><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7.wav"/><Relationship Id="rId2" Type="http://schemas.microsoft.com/office/2007/relationships/media" Target="../media/media7.wav"/><Relationship Id="rId1" Type="http://schemas.openxmlformats.org/officeDocument/2006/relationships/tags" Target="../tags/tag7.xml"/><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ideo" Target="https://www.youtube.com/embed/EwQTECePWoU?rel=0&amp;vq=hd108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1.wav"/><Relationship Id="rId2" Type="http://schemas.microsoft.com/office/2007/relationships/media" Target="../media/media1.wav"/><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Users\Jeremy\Documents\Projects\DeVry\CIS470\tps_presentation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2209800"/>
            <a:ext cx="2733675" cy="35433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Diagram 4"/>
          <p:cNvGraphicFramePr/>
          <p:nvPr>
            <p:extLst>
              <p:ext uri="{D42A27DB-BD31-4B8C-83A1-F6EECF244321}">
                <p14:modId xmlns:p14="http://schemas.microsoft.com/office/powerpoint/2010/main" val="4137896030"/>
              </p:ext>
            </p:extLst>
          </p:nvPr>
        </p:nvGraphicFramePr>
        <p:xfrm>
          <a:off x="990600" y="2514600"/>
          <a:ext cx="4495800" cy="3276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ctrTitle"/>
          </p:nvPr>
        </p:nvSpPr>
        <p:spPr/>
        <p:txBody>
          <a:bodyPr/>
          <a:lstStyle/>
          <a:p>
            <a:r>
              <a:rPr lang="en-US" dirty="0" smtClean="0"/>
              <a:t>Taylor’s Professional Service</a:t>
            </a:r>
            <a:br>
              <a:rPr lang="en-US" dirty="0" smtClean="0"/>
            </a:br>
            <a:r>
              <a:rPr lang="en-US" dirty="0" smtClean="0"/>
              <a:t>E-Commerce Web Site</a:t>
            </a:r>
            <a:endParaRPr lang="en-US" dirty="0"/>
          </a:p>
        </p:txBody>
      </p:sp>
      <p:sp>
        <p:nvSpPr>
          <p:cNvPr id="7" name="TextBox 6"/>
          <p:cNvSpPr txBox="1"/>
          <p:nvPr/>
        </p:nvSpPr>
        <p:spPr>
          <a:xfrm>
            <a:off x="122209" y="6324600"/>
            <a:ext cx="8839200" cy="369332"/>
          </a:xfrm>
          <a:prstGeom prst="rect">
            <a:avLst/>
          </a:prstGeom>
          <a:noFill/>
        </p:spPr>
        <p:txBody>
          <a:bodyPr wrap="square" rtlCol="0">
            <a:spAutoFit/>
          </a:bodyPr>
          <a:lstStyle/>
          <a:p>
            <a:pPr algn="ctr"/>
            <a:r>
              <a:rPr lang="en-US" dirty="0" smtClean="0"/>
              <a:t>CIS-470 Senior Project – August 2014</a:t>
            </a:r>
            <a:endParaRPr lang="en-US" dirty="0"/>
          </a:p>
        </p:txBody>
      </p:sp>
    </p:spTree>
    <p:extLst>
      <p:ext uri="{BB962C8B-B14F-4D97-AF65-F5344CB8AC3E}">
        <p14:creationId xmlns:p14="http://schemas.microsoft.com/office/powerpoint/2010/main" val="224827502"/>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par>
                          <p:cTn id="8" fill="hold">
                            <p:stCondLst>
                              <p:cond delay="2000"/>
                            </p:stCondLst>
                            <p:childTnLst>
                              <p:par>
                                <p:cTn id="9" presetID="42"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par>
                                <p:cTn id="14" presetID="22" presetClass="entr" presetSubtype="4"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wipe(down)">
                                      <p:cBhvr>
                                        <p:cTn id="16" dur="500"/>
                                        <p:tgtEl>
                                          <p:spTgt spid="1027"/>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randombar(horizontal)">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2"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Analysis Overview </a:t>
            </a:r>
          </a:p>
        </p:txBody>
      </p:sp>
      <p:sp>
        <p:nvSpPr>
          <p:cNvPr id="5" name="Content Placeholder 4"/>
          <p:cNvSpPr>
            <a:spLocks noGrp="1"/>
          </p:cNvSpPr>
          <p:nvPr>
            <p:ph sz="quarter" idx="1"/>
          </p:nvPr>
        </p:nvSpPr>
        <p:spPr>
          <a:xfrm>
            <a:off x="301752" y="1371600"/>
            <a:ext cx="8503920" cy="4727448"/>
          </a:xfrm>
        </p:spPr>
        <p:txBody>
          <a:bodyPr/>
          <a:lstStyle/>
          <a:p>
            <a:pPr marL="0" indent="0" algn="ctr">
              <a:buNone/>
            </a:pPr>
            <a:r>
              <a:rPr lang="en-US" dirty="0" smtClean="0"/>
              <a:t>Process Flow</a:t>
            </a:r>
          </a:p>
          <a:p>
            <a:pPr marL="0" indent="0" algn="ctr">
              <a:buNone/>
            </a:pPr>
            <a:endParaRPr lang="en-US" dirty="0"/>
          </a:p>
        </p:txBody>
      </p:sp>
      <p:pic>
        <p:nvPicPr>
          <p:cNvPr id="6" name="Picture 5"/>
          <p:cNvPicPr/>
          <p:nvPr/>
        </p:nvPicPr>
        <p:blipFill>
          <a:blip r:embed="rId5"/>
          <a:stretch>
            <a:fillRect/>
          </a:stretch>
        </p:blipFill>
        <p:spPr>
          <a:xfrm>
            <a:off x="152400" y="1828800"/>
            <a:ext cx="8839200" cy="4495800"/>
          </a:xfrm>
          <a:prstGeom prst="rect">
            <a:avLst/>
          </a:prstGeom>
        </p:spPr>
      </p:pic>
      <p:pic>
        <p:nvPicPr>
          <p:cNvPr id="3" name="Audio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7" name="TextBox 6"/>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2456532399"/>
      </p:ext>
    </p:extLst>
  </p:cSld>
  <p:clrMapOvr>
    <a:masterClrMapping/>
  </p:clrMapOvr>
  <mc:AlternateContent xmlns:mc="http://schemas.openxmlformats.org/markup-compatibility/2006" xmlns:p14="http://schemas.microsoft.com/office/powerpoint/2010/main">
    <mc:Choice Requires="p14">
      <p:transition spd="slow" p14:dur="2000" advTm="28615"/>
    </mc:Choice>
    <mc:Fallback xmlns="">
      <p:transition spd="slow" advTm="28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Analysis Overview </a:t>
            </a:r>
          </a:p>
        </p:txBody>
      </p:sp>
      <p:sp>
        <p:nvSpPr>
          <p:cNvPr id="3" name="Content Placeholder 2"/>
          <p:cNvSpPr>
            <a:spLocks noGrp="1"/>
          </p:cNvSpPr>
          <p:nvPr>
            <p:ph sz="quarter" idx="1"/>
          </p:nvPr>
        </p:nvSpPr>
        <p:spPr>
          <a:xfrm>
            <a:off x="301752" y="1371600"/>
            <a:ext cx="8503920" cy="4727448"/>
          </a:xfrm>
        </p:spPr>
        <p:txBody>
          <a:bodyPr/>
          <a:lstStyle/>
          <a:p>
            <a:pPr marL="0" indent="0" algn="ctr">
              <a:buNone/>
            </a:pPr>
            <a:r>
              <a:rPr lang="en-US" dirty="0"/>
              <a:t>Process </a:t>
            </a:r>
            <a:r>
              <a:rPr lang="en-US" dirty="0" smtClean="0"/>
              <a:t>Flow Continued</a:t>
            </a:r>
          </a:p>
          <a:p>
            <a:pPr marL="0" indent="0" algn="ctr">
              <a:buNone/>
            </a:pPr>
            <a:endParaRPr lang="en-US" dirty="0"/>
          </a:p>
          <a:p>
            <a:endParaRPr lang="en-US" dirty="0"/>
          </a:p>
        </p:txBody>
      </p:sp>
      <p:pic>
        <p:nvPicPr>
          <p:cNvPr id="4" name="Picture 3"/>
          <p:cNvPicPr/>
          <p:nvPr/>
        </p:nvPicPr>
        <p:blipFill>
          <a:blip r:embed="rId5"/>
          <a:stretch>
            <a:fillRect/>
          </a:stretch>
        </p:blipFill>
        <p:spPr>
          <a:xfrm>
            <a:off x="609600" y="1828800"/>
            <a:ext cx="8077200" cy="4763770"/>
          </a:xfrm>
          <a:prstGeom prst="rect">
            <a:avLst/>
          </a:prstGeom>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6" name="TextBox 5"/>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1940770642"/>
      </p:ext>
    </p:extLst>
  </p:cSld>
  <p:clrMapOvr>
    <a:masterClrMapping/>
  </p:clrMapOvr>
  <mc:AlternateContent xmlns:mc="http://schemas.openxmlformats.org/markup-compatibility/2006" xmlns:p14="http://schemas.microsoft.com/office/powerpoint/2010/main">
    <mc:Choice Requires="p14">
      <p:transition spd="slow" p14:dur="2000" advTm="20004"/>
    </mc:Choice>
    <mc:Fallback xmlns="">
      <p:transition spd="slow" advTm="20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Analysis Overview </a:t>
            </a:r>
          </a:p>
        </p:txBody>
      </p:sp>
      <p:sp>
        <p:nvSpPr>
          <p:cNvPr id="3" name="Content Placeholder 2"/>
          <p:cNvSpPr>
            <a:spLocks noGrp="1"/>
          </p:cNvSpPr>
          <p:nvPr>
            <p:ph sz="quarter" idx="1"/>
          </p:nvPr>
        </p:nvSpPr>
        <p:spPr>
          <a:xfrm>
            <a:off x="301752" y="1447800"/>
            <a:ext cx="8503920" cy="4651248"/>
          </a:xfrm>
        </p:spPr>
        <p:txBody>
          <a:bodyPr/>
          <a:lstStyle/>
          <a:p>
            <a:pPr marL="0" indent="0" algn="ctr">
              <a:buNone/>
            </a:pPr>
            <a:r>
              <a:rPr lang="en-US" dirty="0"/>
              <a:t>Process Flow </a:t>
            </a:r>
            <a:r>
              <a:rPr lang="en-US" dirty="0" smtClean="0"/>
              <a:t>Continued</a:t>
            </a:r>
          </a:p>
          <a:p>
            <a:pPr marL="0" indent="0" algn="ctr">
              <a:buNone/>
            </a:pPr>
            <a:endParaRPr lang="en-US" dirty="0"/>
          </a:p>
          <a:p>
            <a:endParaRPr lang="en-US" dirty="0"/>
          </a:p>
        </p:txBody>
      </p:sp>
      <p:pic>
        <p:nvPicPr>
          <p:cNvPr id="4" name="Picture 3"/>
          <p:cNvPicPr/>
          <p:nvPr/>
        </p:nvPicPr>
        <p:blipFill>
          <a:blip r:embed="rId5"/>
          <a:stretch>
            <a:fillRect/>
          </a:stretch>
        </p:blipFill>
        <p:spPr>
          <a:xfrm>
            <a:off x="1295400" y="2221003"/>
            <a:ext cx="6473190" cy="3403283"/>
          </a:xfrm>
          <a:prstGeom prst="rect">
            <a:avLst/>
          </a:prstGeom>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6" name="TextBox 5"/>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3099826510"/>
      </p:ext>
    </p:extLst>
  </p:cSld>
  <p:clrMapOvr>
    <a:masterClrMapping/>
  </p:clrMapOvr>
  <mc:AlternateContent xmlns:mc="http://schemas.openxmlformats.org/markup-compatibility/2006" xmlns:p14="http://schemas.microsoft.com/office/powerpoint/2010/main">
    <mc:Choice Requires="p14">
      <p:transition spd="slow" p14:dur="2000" advTm="15429"/>
    </mc:Choice>
    <mc:Fallback xmlns="">
      <p:transition spd="slow" advTm="15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Overview </a:t>
            </a:r>
          </a:p>
        </p:txBody>
      </p:sp>
      <p:pic>
        <p:nvPicPr>
          <p:cNvPr id="4" name="Content Placeholder 3"/>
          <p:cNvPicPr>
            <a:picLocks noGrp="1"/>
          </p:cNvPicPr>
          <p:nvPr>
            <p:ph sz="quarter" idx="1"/>
          </p:nvPr>
        </p:nvPicPr>
        <p:blipFill>
          <a:blip r:embed="rId5"/>
          <a:stretch>
            <a:fillRect/>
          </a:stretch>
        </p:blipFill>
        <p:spPr>
          <a:xfrm>
            <a:off x="304800" y="1524000"/>
            <a:ext cx="8534400" cy="4724400"/>
          </a:xfrm>
          <a:prstGeom prst="rect">
            <a:avLst/>
          </a:prstGeom>
        </p:spPr>
      </p:pic>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6" name="TextBox 5"/>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3661229246"/>
      </p:ext>
    </p:extLst>
  </p:cSld>
  <p:clrMapOvr>
    <a:masterClrMapping/>
  </p:clrMapOvr>
  <mc:AlternateContent xmlns:mc="http://schemas.openxmlformats.org/markup-compatibility/2006" xmlns:p14="http://schemas.microsoft.com/office/powerpoint/2010/main">
    <mc:Choice Requires="p14">
      <p:transition spd="slow" p14:dur="2000" advTm="47917"/>
    </mc:Choice>
    <mc:Fallback xmlns="">
      <p:transition spd="slow" advTm="479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2"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 Overview </a:t>
            </a:r>
          </a:p>
        </p:txBody>
      </p:sp>
      <p:sp>
        <p:nvSpPr>
          <p:cNvPr id="3" name="Content Placeholder 2"/>
          <p:cNvSpPr>
            <a:spLocks noGrp="1"/>
          </p:cNvSpPr>
          <p:nvPr>
            <p:ph sz="quarter" idx="1"/>
          </p:nvPr>
        </p:nvSpPr>
        <p:spPr/>
        <p:txBody>
          <a:bodyPr/>
          <a:lstStyle/>
          <a:p>
            <a:r>
              <a:rPr lang="en-US" dirty="0" smtClean="0"/>
              <a:t>Project Development Process </a:t>
            </a:r>
          </a:p>
          <a:p>
            <a:pPr lvl="1"/>
            <a:r>
              <a:rPr lang="en-US" dirty="0" smtClean="0"/>
              <a:t>Weekly team meeting to discuss weekly assignment</a:t>
            </a:r>
          </a:p>
          <a:p>
            <a:pPr lvl="1"/>
            <a:r>
              <a:rPr lang="en-US" dirty="0" smtClean="0"/>
              <a:t>Assignments broken down by section</a:t>
            </a:r>
          </a:p>
          <a:p>
            <a:pPr lvl="1"/>
            <a:r>
              <a:rPr lang="en-US" dirty="0" smtClean="0"/>
              <a:t>Team member selection of sections </a:t>
            </a:r>
          </a:p>
          <a:p>
            <a:pPr lvl="2"/>
            <a:r>
              <a:rPr lang="en-US" dirty="0" smtClean="0"/>
              <a:t>Review </a:t>
            </a:r>
          </a:p>
          <a:p>
            <a:pPr lvl="2"/>
            <a:r>
              <a:rPr lang="en-US" dirty="0" smtClean="0"/>
              <a:t>Combine</a:t>
            </a:r>
          </a:p>
          <a:p>
            <a:pPr lvl="1"/>
            <a:r>
              <a:rPr lang="en-US" dirty="0" smtClean="0"/>
              <a:t>Website development</a:t>
            </a:r>
          </a:p>
          <a:p>
            <a:pPr lvl="2"/>
            <a:r>
              <a:rPr lang="en-US" dirty="0" smtClean="0"/>
              <a:t>Three parts of the website created and tested </a:t>
            </a:r>
          </a:p>
          <a:p>
            <a:pPr lvl="2"/>
            <a:r>
              <a:rPr lang="en-US" dirty="0" smtClean="0"/>
              <a:t>Documentation overview to verify process flows</a:t>
            </a:r>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a:t>
            </a:r>
            <a:r>
              <a:rPr lang="en-US" dirty="0" err="1" smtClean="0"/>
              <a:t>Taunyl</a:t>
            </a:r>
            <a:r>
              <a:rPr lang="en-US" dirty="0" smtClean="0"/>
              <a:t> Bailey</a:t>
            </a:r>
            <a:endParaRPr lang="en-US" dirty="0"/>
          </a:p>
        </p:txBody>
      </p:sp>
      <p:pic>
        <p:nvPicPr>
          <p:cNvPr id="5" name="Construct Overview Pg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458200" y="5943600"/>
            <a:ext cx="304800" cy="304800"/>
          </a:xfrm>
          <a:prstGeom prst="rect">
            <a:avLst/>
          </a:prstGeom>
        </p:spPr>
      </p:pic>
    </p:spTree>
    <p:extLst>
      <p:ext uri="{BB962C8B-B14F-4D97-AF65-F5344CB8AC3E}">
        <p14:creationId xmlns:p14="http://schemas.microsoft.com/office/powerpoint/2010/main" val="231886602"/>
      </p:ext>
    </p:extLst>
  </p:cSld>
  <p:clrMapOvr>
    <a:masterClrMapping/>
  </p:clrMapOvr>
  <p:transition spd="slow" advTm="93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 Overview </a:t>
            </a:r>
          </a:p>
        </p:txBody>
      </p:sp>
      <p:sp>
        <p:nvSpPr>
          <p:cNvPr id="3" name="Content Placeholder 2"/>
          <p:cNvSpPr>
            <a:spLocks noGrp="1"/>
          </p:cNvSpPr>
          <p:nvPr>
            <p:ph sz="quarter" idx="1"/>
          </p:nvPr>
        </p:nvSpPr>
        <p:spPr/>
        <p:txBody>
          <a:bodyPr>
            <a:normAutofit fontScale="92500" lnSpcReduction="10000"/>
          </a:bodyPr>
          <a:lstStyle/>
          <a:p>
            <a:r>
              <a:rPr lang="en-US" dirty="0" smtClean="0"/>
              <a:t>Project Development Tools</a:t>
            </a:r>
          </a:p>
          <a:p>
            <a:pPr lvl="1"/>
            <a:r>
              <a:rPr lang="en-US" dirty="0" smtClean="0"/>
              <a:t>Domain host – Godaddy.com</a:t>
            </a:r>
          </a:p>
          <a:p>
            <a:pPr lvl="1"/>
            <a:r>
              <a:rPr lang="en-US" dirty="0" smtClean="0"/>
              <a:t>Utilized Microsoft Visual Studio and ASP.net to create website</a:t>
            </a:r>
          </a:p>
          <a:p>
            <a:pPr lvl="1"/>
            <a:r>
              <a:rPr lang="en-US" dirty="0" smtClean="0"/>
              <a:t>C++ programming language </a:t>
            </a:r>
          </a:p>
          <a:p>
            <a:pPr lvl="1"/>
            <a:r>
              <a:rPr lang="en-US" dirty="0" smtClean="0"/>
              <a:t>Microsoft products used to create documentation</a:t>
            </a:r>
          </a:p>
          <a:p>
            <a:pPr lvl="2"/>
            <a:r>
              <a:rPr lang="en-US" dirty="0" smtClean="0"/>
              <a:t>Visio </a:t>
            </a:r>
          </a:p>
          <a:p>
            <a:pPr lvl="2"/>
            <a:r>
              <a:rPr lang="en-US" dirty="0" smtClean="0"/>
              <a:t>Word</a:t>
            </a:r>
          </a:p>
          <a:p>
            <a:pPr lvl="2"/>
            <a:r>
              <a:rPr lang="en-US" dirty="0" smtClean="0"/>
              <a:t>Excel</a:t>
            </a:r>
          </a:p>
          <a:p>
            <a:pPr lvl="1"/>
            <a:r>
              <a:rPr lang="en-US" dirty="0" smtClean="0"/>
              <a:t>Database created using SQL server available over the internet to all team members</a:t>
            </a:r>
          </a:p>
          <a:p>
            <a:pPr lvl="1"/>
            <a:r>
              <a:rPr lang="en-US" dirty="0" smtClean="0"/>
              <a:t>FTP site used to share website pages and directly upload web content available </a:t>
            </a:r>
          </a:p>
          <a:p>
            <a:pPr lvl="2"/>
            <a:r>
              <a:rPr lang="en-US" dirty="0" smtClean="0"/>
              <a:t>Passwords for each team member</a:t>
            </a:r>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a:t>
            </a:r>
            <a:r>
              <a:rPr lang="en-US" dirty="0" err="1"/>
              <a:t>Taunyl</a:t>
            </a:r>
            <a:r>
              <a:rPr lang="en-US" dirty="0"/>
              <a:t> Bailey</a:t>
            </a:r>
          </a:p>
        </p:txBody>
      </p:sp>
      <p:pic>
        <p:nvPicPr>
          <p:cNvPr id="5" name="Construct Overview Pg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5943600"/>
            <a:ext cx="304800" cy="304800"/>
          </a:xfrm>
          <a:prstGeom prst="rect">
            <a:avLst/>
          </a:prstGeom>
        </p:spPr>
      </p:pic>
    </p:spTree>
    <p:extLst>
      <p:ext uri="{BB962C8B-B14F-4D97-AF65-F5344CB8AC3E}">
        <p14:creationId xmlns:p14="http://schemas.microsoft.com/office/powerpoint/2010/main" val="1390933526"/>
      </p:ext>
    </p:extLst>
  </p:cSld>
  <p:clrMapOvr>
    <a:masterClrMapping/>
  </p:clrMapOvr>
  <p:transition spd="slow" advTm="196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44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 Overview </a:t>
            </a:r>
          </a:p>
        </p:txBody>
      </p:sp>
      <p:sp>
        <p:nvSpPr>
          <p:cNvPr id="3" name="Content Placeholder 2"/>
          <p:cNvSpPr>
            <a:spLocks noGrp="1"/>
          </p:cNvSpPr>
          <p:nvPr>
            <p:ph sz="quarter" idx="1"/>
          </p:nvPr>
        </p:nvSpPr>
        <p:spPr/>
        <p:txBody>
          <a:bodyPr/>
          <a:lstStyle/>
          <a:p>
            <a:r>
              <a:rPr lang="en-US" dirty="0" smtClean="0"/>
              <a:t>Standards</a:t>
            </a:r>
          </a:p>
          <a:p>
            <a:pPr lvl="1"/>
            <a:r>
              <a:rPr lang="en-US" dirty="0" smtClean="0"/>
              <a:t>Followed APA style rules for font and text size </a:t>
            </a:r>
          </a:p>
          <a:p>
            <a:pPr lvl="1"/>
            <a:r>
              <a:rPr lang="en-US" dirty="0" smtClean="0"/>
              <a:t>Common programming language</a:t>
            </a:r>
          </a:p>
          <a:p>
            <a:pPr lvl="1"/>
            <a:r>
              <a:rPr lang="en-US" dirty="0" smtClean="0"/>
              <a:t>Used same software programs for web site development</a:t>
            </a:r>
          </a:p>
          <a:p>
            <a:pPr lvl="1"/>
            <a:r>
              <a:rPr lang="en-US" dirty="0" smtClean="0"/>
              <a:t>Application must function in a logical manner </a:t>
            </a:r>
          </a:p>
          <a:p>
            <a:pPr lvl="1"/>
            <a:r>
              <a:rPr lang="en-US" dirty="0" smtClean="0"/>
              <a:t>Application must be easy to use for non-members</a:t>
            </a:r>
          </a:p>
          <a:p>
            <a:pPr lvl="1"/>
            <a:r>
              <a:rPr lang="en-US" dirty="0" smtClean="0"/>
              <a:t>Quality checks by each team member</a:t>
            </a:r>
          </a:p>
          <a:p>
            <a:pPr lvl="1"/>
            <a:r>
              <a:rPr lang="en-US" dirty="0" smtClean="0"/>
              <a:t>Web application support for standard browsers and operating systems</a:t>
            </a:r>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a:t>
            </a:r>
            <a:r>
              <a:rPr lang="en-US" dirty="0" err="1"/>
              <a:t>Taunyl</a:t>
            </a:r>
            <a:r>
              <a:rPr lang="en-US" dirty="0"/>
              <a:t> Bailey</a:t>
            </a:r>
          </a:p>
        </p:txBody>
      </p:sp>
      <p:pic>
        <p:nvPicPr>
          <p:cNvPr id="5" name="Construct Overview Pg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534400" y="5867400"/>
            <a:ext cx="304800" cy="304800"/>
          </a:xfrm>
          <a:prstGeom prst="rect">
            <a:avLst/>
          </a:prstGeom>
        </p:spPr>
      </p:pic>
    </p:spTree>
    <p:extLst>
      <p:ext uri="{BB962C8B-B14F-4D97-AF65-F5344CB8AC3E}">
        <p14:creationId xmlns:p14="http://schemas.microsoft.com/office/powerpoint/2010/main" val="1553739779"/>
      </p:ext>
    </p:extLst>
  </p:cSld>
  <p:clrMapOvr>
    <a:masterClrMapping/>
  </p:clrMapOvr>
  <p:transition spd="slow" advTm="272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996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Demonstration </a:t>
            </a:r>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Jeremy Adams</a:t>
            </a:r>
            <a:endParaRPr lang="en-US" dirty="0"/>
          </a:p>
        </p:txBody>
      </p:sp>
      <p:pic>
        <p:nvPicPr>
          <p:cNvPr id="6" name="EwQTECePWoU?rel=0&amp;vq=hd1080"/>
          <p:cNvPicPr>
            <a:picLocks noGrp="1" noRot="1" noChangeAspect="1"/>
          </p:cNvPicPr>
          <p:nvPr>
            <p:ph sz="quarter" idx="1"/>
            <a:videoFile r:link="rId1"/>
          </p:nvPr>
        </p:nvPicPr>
        <p:blipFill>
          <a:blip r:embed="rId3"/>
          <a:stretch>
            <a:fillRect/>
          </a:stretch>
        </p:blipFill>
        <p:spPr>
          <a:xfrm>
            <a:off x="149576" y="1422697"/>
            <a:ext cx="8844849" cy="4975228"/>
          </a:xfrm>
          <a:prstGeom prst="rect">
            <a:avLst/>
          </a:prstGeom>
        </p:spPr>
      </p:pic>
    </p:spTree>
    <p:extLst>
      <p:ext uri="{BB962C8B-B14F-4D97-AF65-F5344CB8AC3E}">
        <p14:creationId xmlns:p14="http://schemas.microsoft.com/office/powerpoint/2010/main" val="2786939483"/>
      </p:ext>
    </p:extLst>
  </p:cSld>
  <p:clrMapOvr>
    <a:masterClrMapping/>
  </p:clrMapOvr>
  <p:transition spd="slow">
    <p:pull/>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a:t>
            </a:r>
          </a:p>
        </p:txBody>
      </p:sp>
      <p:sp>
        <p:nvSpPr>
          <p:cNvPr id="3" name="Content Placeholder 2"/>
          <p:cNvSpPr>
            <a:spLocks noGrp="1"/>
          </p:cNvSpPr>
          <p:nvPr>
            <p:ph sz="quarter" idx="1"/>
          </p:nvPr>
        </p:nvSpPr>
        <p:spPr/>
        <p:txBody>
          <a:bodyPr>
            <a:normAutofit lnSpcReduction="10000"/>
          </a:bodyPr>
          <a:lstStyle/>
          <a:p>
            <a:r>
              <a:rPr lang="en-US" dirty="0" smtClean="0"/>
              <a:t>Work Schedules – Team C learned to cope with different sorts of work schedules and time </a:t>
            </a:r>
            <a:r>
              <a:rPr lang="en-US" smtClean="0"/>
              <a:t>zone constraints throughout </a:t>
            </a:r>
            <a:r>
              <a:rPr lang="en-US" dirty="0" smtClean="0"/>
              <a:t>the virtual team environment by maintaining constant communication through the portal discussion and e-mails. The Sunday meetings helped in the aspect of allowing members to receive the information that they needed to complete their assignments, and the information for the team members who did not attend, to be able to review the weekly meeting at a time that was convenient for them.</a:t>
            </a:r>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spTree>
    <p:extLst>
      <p:ext uri="{BB962C8B-B14F-4D97-AF65-F5344CB8AC3E}">
        <p14:creationId xmlns:p14="http://schemas.microsoft.com/office/powerpoint/2010/main" val="85482432"/>
      </p:ext>
    </p:extLst>
  </p:cSld>
  <p:clrMapOvr>
    <a:masterClrMapping/>
  </p:clrMapOvr>
  <p:transition spd="slow">
    <p:pull/>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Lessons Learned</a:t>
            </a:r>
            <a:endParaRPr lang="en-US" dirty="0"/>
          </a:p>
        </p:txBody>
      </p:sp>
      <p:sp>
        <p:nvSpPr>
          <p:cNvPr id="3" name="Content Placeholder 2"/>
          <p:cNvSpPr>
            <a:spLocks noGrp="1"/>
          </p:cNvSpPr>
          <p:nvPr>
            <p:ph sz="quarter" idx="1"/>
          </p:nvPr>
        </p:nvSpPr>
        <p:spPr/>
        <p:txBody>
          <a:bodyPr/>
          <a:lstStyle/>
          <a:p>
            <a:r>
              <a:rPr lang="en-US" dirty="0" smtClean="0"/>
              <a:t>Communication Skills – Through the last seven weeks, team C has effectively communicated with each other through the use of e-mails, text messages, team meetings, and mainly the discussion forums in the student portal.</a:t>
            </a:r>
          </a:p>
          <a:p>
            <a:r>
              <a:rPr lang="en-US" dirty="0" smtClean="0"/>
              <a:t>Time – Time was of the essence within the last seven weeks. Team C pulled together in regards to completing all their tasks on time and fulfilling all personal obligations within the required time frame constraint.</a:t>
            </a:r>
            <a:endParaRPr lang="en-US" dirty="0"/>
          </a:p>
        </p:txBody>
      </p:sp>
    </p:spTree>
    <p:extLst>
      <p:ext uri="{BB962C8B-B14F-4D97-AF65-F5344CB8AC3E}">
        <p14:creationId xmlns:p14="http://schemas.microsoft.com/office/powerpoint/2010/main" val="15384487"/>
      </p:ext>
    </p:extLst>
  </p:cSld>
  <p:clrMapOvr>
    <a:masterClrMapping/>
  </p:clrMapOvr>
  <p:transition spd="slow">
    <p:pull/>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sz="quarter" idx="1"/>
          </p:nvPr>
        </p:nvSpPr>
        <p:spPr/>
        <p:txBody>
          <a:bodyPr>
            <a:normAutofit/>
          </a:bodyPr>
          <a:lstStyle/>
          <a:p>
            <a:r>
              <a:rPr lang="en-US" dirty="0" smtClean="0"/>
              <a:t>Taylor’s Professional Services (TPS) is a Technical and Engineering staffing service.</a:t>
            </a:r>
          </a:p>
          <a:p>
            <a:r>
              <a:rPr lang="en-US" dirty="0" smtClean="0"/>
              <a:t>If one of Taylor Professional Services client companies determines the need for a temporary, professional or scientific employee, a request is submitted according to a contract that the client company previously negotiated with (TPS).</a:t>
            </a:r>
          </a:p>
          <a:p>
            <a:r>
              <a:rPr lang="en-US" dirty="0" smtClean="0"/>
              <a:t>Taylor Professional Services wanted to provide a website so that their clients can complete a staffing request over the Internet.</a:t>
            </a:r>
          </a:p>
          <a:p>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spTree>
    <p:extLst>
      <p:ext uri="{BB962C8B-B14F-4D97-AF65-F5344CB8AC3E}">
        <p14:creationId xmlns:p14="http://schemas.microsoft.com/office/powerpoint/2010/main" val="1061681450"/>
      </p:ext>
    </p:extLst>
  </p:cSld>
  <p:clrMapOvr>
    <a:masterClrMapping/>
  </p:clrMapOvr>
  <p:transition spd="slow">
    <p:pull/>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pic>
        <p:nvPicPr>
          <p:cNvPr id="1026" name="Picture 2" descr="https://encrypted-tbn3.gstatic.com/images?q=tbn:ANd9GcR2tKVMefo6byb2wVMc502gHH8JwWiTkJsDAOCU8KRXsVq2KE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1828800"/>
            <a:ext cx="2038350" cy="223837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encrypted-tbn3.gstatic.com/images?q=tbn:ANd9GcR2tKVMefo6byb2wVMc502gHH8JwWiTkJsDAOCU8KRXsVq2KE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828800"/>
            <a:ext cx="2038350" cy="22383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encrypted-tbn3.gstatic.com/images?q=tbn:ANd9GcR2tKVMefo6byb2wVMc502gHH8JwWiTkJsDAOCU8KRXsVq2KEI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3429000"/>
            <a:ext cx="2038350" cy="2238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32819"/>
      </p:ext>
    </p:extLst>
  </p:cSld>
  <p:clrMapOvr>
    <a:masterClrMapping/>
  </p:clrMapOvr>
  <p:transition spd="slow">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sz="quarter" idx="1"/>
          </p:nvPr>
        </p:nvSpPr>
        <p:spPr/>
        <p:txBody>
          <a:bodyPr>
            <a:normAutofit fontScale="77500" lnSpcReduction="20000"/>
          </a:bodyPr>
          <a:lstStyle/>
          <a:p>
            <a:r>
              <a:rPr lang="en-US" dirty="0"/>
              <a:t>Also, Taylor Professional Services staff members will be able to update their resumes and pictures through the website</a:t>
            </a:r>
            <a:r>
              <a:rPr lang="en-US" dirty="0" smtClean="0"/>
              <a:t>.</a:t>
            </a:r>
          </a:p>
          <a:p>
            <a:endParaRPr lang="en-US" dirty="0" smtClean="0"/>
          </a:p>
          <a:p>
            <a:r>
              <a:rPr lang="en-US" dirty="0" smtClean="0"/>
              <a:t>In addition, Taylor Professional Services wanted to provide their clients with a list of potential candidates. This prospect list included potential candidate experience, potential candidate education, potential candidate salary, and potential candidate location.</a:t>
            </a:r>
          </a:p>
          <a:p>
            <a:endParaRPr lang="en-US" dirty="0" smtClean="0"/>
          </a:p>
          <a:p>
            <a:r>
              <a:rPr lang="en-US" dirty="0" smtClean="0"/>
              <a:t>The Taylor Professional Services client will be able to select three future staff members along with the location of work, type of work, and salary. Then it will allow them to submit the request to the contract manager. Once the request is submitted, the web-based system shall provide an automated response stating that the contract manager will validate their request within 24 hours of receipt.</a:t>
            </a:r>
          </a:p>
          <a:p>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spTree>
    <p:extLst>
      <p:ext uri="{BB962C8B-B14F-4D97-AF65-F5344CB8AC3E}">
        <p14:creationId xmlns:p14="http://schemas.microsoft.com/office/powerpoint/2010/main" val="709957239"/>
      </p:ext>
    </p:extLst>
  </p:cSld>
  <p:clrMapOvr>
    <a:masterClrMapping/>
  </p:clrMapOvr>
  <p:transition spd="slow">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Description</a:t>
            </a:r>
            <a:endParaRPr lang="en-US" dirty="0"/>
          </a:p>
        </p:txBody>
      </p:sp>
      <p:sp>
        <p:nvSpPr>
          <p:cNvPr id="3" name="Content Placeholder 2"/>
          <p:cNvSpPr>
            <a:spLocks noGrp="1"/>
          </p:cNvSpPr>
          <p:nvPr>
            <p:ph sz="quarter" idx="1"/>
          </p:nvPr>
        </p:nvSpPr>
        <p:spPr/>
        <p:txBody>
          <a:bodyPr>
            <a:normAutofit fontScale="92500" lnSpcReduction="20000"/>
          </a:bodyPr>
          <a:lstStyle/>
          <a:p>
            <a:r>
              <a:rPr lang="en-US" dirty="0"/>
              <a:t>Wants the staffing request has been received and then issued, Taylor Professional Services client will be able to log into the site and search for a staff request by number. This number will coincide with a request query that results in a page that contains all staff request information along with a field that states whether the staff request is valid, invalid, unable to fill, or filled</a:t>
            </a:r>
            <a:r>
              <a:rPr lang="en-US" dirty="0" smtClean="0"/>
              <a:t>.</a:t>
            </a:r>
          </a:p>
          <a:p>
            <a:endParaRPr lang="en-US" dirty="0"/>
          </a:p>
          <a:p>
            <a:r>
              <a:rPr lang="en-US" dirty="0"/>
              <a:t>In addition, the web site has a layout that is easy to use. The interface is designed to allow log in based on credentials and these credentials will then determine what the log in has access to. The access levels will then allow the log in either to retrieve information, insert new information, delete information or edit information.</a:t>
            </a:r>
          </a:p>
          <a:p>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spTree>
    <p:extLst>
      <p:ext uri="{BB962C8B-B14F-4D97-AF65-F5344CB8AC3E}">
        <p14:creationId xmlns:p14="http://schemas.microsoft.com/office/powerpoint/2010/main" val="2418895217"/>
      </p:ext>
    </p:extLst>
  </p:cSld>
  <p:clrMapOvr>
    <a:masterClrMapping/>
  </p:clrMapOvr>
  <p:transition spd="slow">
    <p:pull/>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Background</a:t>
            </a:r>
            <a:endParaRPr lang="en-US" dirty="0"/>
          </a:p>
        </p:txBody>
      </p:sp>
      <p:sp>
        <p:nvSpPr>
          <p:cNvPr id="3" name="Content Placeholder 2"/>
          <p:cNvSpPr>
            <a:spLocks noGrp="1"/>
          </p:cNvSpPr>
          <p:nvPr>
            <p:ph sz="quarter" idx="1"/>
          </p:nvPr>
        </p:nvSpPr>
        <p:spPr/>
        <p:txBody>
          <a:bodyPr>
            <a:normAutofit/>
          </a:bodyPr>
          <a:lstStyle/>
          <a:p>
            <a:r>
              <a:rPr lang="en-US" dirty="0" smtClean="0"/>
              <a:t>There are three areas to the website:</a:t>
            </a:r>
          </a:p>
          <a:p>
            <a:pPr marL="514350" indent="-514350">
              <a:buFont typeface="+mj-lt"/>
              <a:buAutoNum type="arabicPeriod"/>
            </a:pPr>
            <a:r>
              <a:rPr lang="en-US" dirty="0" smtClean="0"/>
              <a:t>Only clients with a valid contract numbers and password are able to enter the client area.</a:t>
            </a:r>
          </a:p>
          <a:p>
            <a:pPr marL="514350" indent="-514350">
              <a:buFont typeface="+mj-lt"/>
              <a:buAutoNum type="arabicPeriod"/>
            </a:pPr>
            <a:r>
              <a:rPr lang="en-US" dirty="0" smtClean="0"/>
              <a:t>Only staff members with a valid employee numbers and password will be able to enter the staff area.</a:t>
            </a:r>
          </a:p>
          <a:p>
            <a:pPr marL="514350" indent="-514350">
              <a:buFont typeface="+mj-lt"/>
              <a:buAutoNum type="arabicPeriod"/>
            </a:pPr>
            <a:r>
              <a:rPr lang="en-US" dirty="0" smtClean="0"/>
              <a:t>Only the contract manager has full access to both locations.</a:t>
            </a:r>
            <a:endParaRPr lang="en-US" dirty="0"/>
          </a:p>
          <a:p>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spTree>
    <p:extLst>
      <p:ext uri="{BB962C8B-B14F-4D97-AF65-F5344CB8AC3E}">
        <p14:creationId xmlns:p14="http://schemas.microsoft.com/office/powerpoint/2010/main" val="2280187503"/>
      </p:ext>
    </p:extLst>
  </p:cSld>
  <p:clrMapOvr>
    <a:masterClrMapping/>
  </p:clrMapOvr>
  <p:transition spd="slow">
    <p:pull/>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C</a:t>
            </a:r>
            <a:endParaRPr lang="en-US" dirty="0"/>
          </a:p>
        </p:txBody>
      </p:sp>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Tim Olson</a:t>
            </a:r>
            <a:endParaRPr lang="en-US" dirty="0"/>
          </a:p>
        </p:txBody>
      </p:sp>
      <p:pic>
        <p:nvPicPr>
          <p:cNvPr id="5"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586581" y="1560512"/>
            <a:ext cx="7934325" cy="4505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9890577"/>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&amp; Analysis Overview </a:t>
            </a:r>
            <a:endParaRPr lang="en-US" dirty="0"/>
          </a:p>
        </p:txBody>
      </p:sp>
      <p:sp>
        <p:nvSpPr>
          <p:cNvPr id="3" name="Content Placeholder 2"/>
          <p:cNvSpPr>
            <a:spLocks noGrp="1"/>
          </p:cNvSpPr>
          <p:nvPr>
            <p:ph sz="quarter" idx="1"/>
          </p:nvPr>
        </p:nvSpPr>
        <p:spPr/>
        <p:txBody>
          <a:bodyPr>
            <a:normAutofit fontScale="92500"/>
          </a:bodyPr>
          <a:lstStyle/>
          <a:p>
            <a:r>
              <a:rPr lang="en-US" dirty="0" smtClean="0"/>
              <a:t>Project Requirements</a:t>
            </a:r>
          </a:p>
          <a:p>
            <a:pPr lvl="1">
              <a:lnSpc>
                <a:spcPct val="150000"/>
              </a:lnSpc>
            </a:pPr>
            <a:r>
              <a:rPr lang="en-US" dirty="0"/>
              <a:t>W</a:t>
            </a:r>
            <a:r>
              <a:rPr lang="en-US" dirty="0" smtClean="0"/>
              <a:t>ebsite for clients to complete staffing request online</a:t>
            </a:r>
          </a:p>
          <a:p>
            <a:pPr lvl="1">
              <a:lnSpc>
                <a:spcPct val="150000"/>
              </a:lnSpc>
            </a:pPr>
            <a:r>
              <a:rPr lang="en-US" dirty="0" smtClean="0"/>
              <a:t>Listing of potential candidates to select from</a:t>
            </a:r>
          </a:p>
          <a:p>
            <a:pPr lvl="1">
              <a:lnSpc>
                <a:spcPct val="150000"/>
              </a:lnSpc>
            </a:pPr>
            <a:r>
              <a:rPr lang="en-US" dirty="0" smtClean="0"/>
              <a:t>Ability to search for staff request</a:t>
            </a:r>
          </a:p>
          <a:p>
            <a:pPr lvl="1">
              <a:lnSpc>
                <a:spcPct val="150000"/>
              </a:lnSpc>
            </a:pPr>
            <a:r>
              <a:rPr lang="en-US" dirty="0" smtClean="0"/>
              <a:t>Staff members update resume and pictures online</a:t>
            </a:r>
          </a:p>
          <a:p>
            <a:pPr lvl="1">
              <a:lnSpc>
                <a:spcPct val="150000"/>
              </a:lnSpc>
            </a:pPr>
            <a:r>
              <a:rPr lang="en-US" dirty="0" smtClean="0"/>
              <a:t>Site divided into 3 parts:</a:t>
            </a:r>
          </a:p>
          <a:p>
            <a:pPr lvl="2">
              <a:lnSpc>
                <a:spcPct val="150000"/>
              </a:lnSpc>
            </a:pPr>
            <a:r>
              <a:rPr lang="en-US" dirty="0" smtClean="0"/>
              <a:t>Staff</a:t>
            </a:r>
          </a:p>
          <a:p>
            <a:pPr lvl="2">
              <a:lnSpc>
                <a:spcPct val="150000"/>
              </a:lnSpc>
            </a:pPr>
            <a:r>
              <a:rPr lang="en-US" dirty="0" smtClean="0"/>
              <a:t>Client</a:t>
            </a:r>
          </a:p>
          <a:p>
            <a:pPr lvl="2">
              <a:lnSpc>
                <a:spcPct val="150000"/>
              </a:lnSpc>
            </a:pPr>
            <a:r>
              <a:rPr lang="en-US" dirty="0" smtClean="0"/>
              <a:t>Manager</a:t>
            </a:r>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4" name="TextBox 3"/>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2096185197"/>
      </p:ext>
    </p:extLst>
  </p:cSld>
  <p:clrMapOvr>
    <a:masterClrMapping/>
  </p:clrMapOvr>
  <mc:AlternateContent xmlns:mc="http://schemas.openxmlformats.org/markup-compatibility/2006" xmlns:p14="http://schemas.microsoft.com/office/powerpoint/2010/main">
    <mc:Choice Requires="p14">
      <p:transition spd="slow" p14:dur="2000" advTm="55473"/>
    </mc:Choice>
    <mc:Fallback xmlns="">
      <p:transition spd="slow" advTm="55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36"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Analysis Overview </a:t>
            </a:r>
          </a:p>
        </p:txBody>
      </p:sp>
      <p:sp>
        <p:nvSpPr>
          <p:cNvPr id="3" name="Content Placeholder 2"/>
          <p:cNvSpPr>
            <a:spLocks noGrp="1"/>
          </p:cNvSpPr>
          <p:nvPr>
            <p:ph sz="quarter" idx="1"/>
          </p:nvPr>
        </p:nvSpPr>
        <p:spPr>
          <a:xfrm>
            <a:off x="301752" y="1527048"/>
            <a:ext cx="8503920" cy="4797552"/>
          </a:xfrm>
        </p:spPr>
        <p:txBody>
          <a:bodyPr>
            <a:normAutofit fontScale="92500" lnSpcReduction="20000"/>
          </a:bodyPr>
          <a:lstStyle/>
          <a:p>
            <a:r>
              <a:rPr lang="en-US" dirty="0" smtClean="0"/>
              <a:t>Process Analyzed</a:t>
            </a:r>
          </a:p>
          <a:p>
            <a:pPr lvl="1">
              <a:lnSpc>
                <a:spcPct val="150000"/>
              </a:lnSpc>
            </a:pPr>
            <a:r>
              <a:rPr lang="en-US" dirty="0"/>
              <a:t>C</a:t>
            </a:r>
            <a:r>
              <a:rPr lang="en-US" dirty="0" smtClean="0"/>
              <a:t>reation</a:t>
            </a:r>
            <a:r>
              <a:rPr lang="en-US" dirty="0"/>
              <a:t>, modification storage and retrieval of</a:t>
            </a:r>
            <a:r>
              <a:rPr lang="en-US" dirty="0" smtClean="0"/>
              <a:t>:</a:t>
            </a:r>
          </a:p>
          <a:p>
            <a:pPr lvl="2">
              <a:lnSpc>
                <a:spcPct val="150000"/>
              </a:lnSpc>
            </a:pPr>
            <a:r>
              <a:rPr lang="en-US" sz="2100" dirty="0"/>
              <a:t>Staffing request information</a:t>
            </a:r>
          </a:p>
          <a:p>
            <a:pPr lvl="2">
              <a:lnSpc>
                <a:spcPct val="150000"/>
              </a:lnSpc>
            </a:pPr>
            <a:r>
              <a:rPr lang="en-US" sz="2100" dirty="0"/>
              <a:t>Contract information</a:t>
            </a:r>
          </a:p>
          <a:p>
            <a:pPr lvl="2">
              <a:lnSpc>
                <a:spcPct val="150000"/>
              </a:lnSpc>
            </a:pPr>
            <a:r>
              <a:rPr lang="en-US" sz="2100" dirty="0"/>
              <a:t>Staff Information</a:t>
            </a:r>
          </a:p>
          <a:p>
            <a:pPr lvl="2">
              <a:lnSpc>
                <a:spcPct val="150000"/>
              </a:lnSpc>
            </a:pPr>
            <a:r>
              <a:rPr lang="en-US" sz="2100" dirty="0"/>
              <a:t>And User access </a:t>
            </a:r>
            <a:r>
              <a:rPr lang="en-US" sz="2100" dirty="0" smtClean="0"/>
              <a:t>information</a:t>
            </a:r>
          </a:p>
          <a:p>
            <a:pPr lvl="1">
              <a:lnSpc>
                <a:spcPct val="150000"/>
              </a:lnSpc>
            </a:pPr>
            <a:r>
              <a:rPr lang="en-US" sz="2300" dirty="0" smtClean="0"/>
              <a:t>Staffing Request</a:t>
            </a:r>
          </a:p>
          <a:p>
            <a:pPr lvl="2">
              <a:lnSpc>
                <a:spcPct val="150000"/>
              </a:lnSpc>
            </a:pPr>
            <a:r>
              <a:rPr lang="en-US" sz="2100" dirty="0" smtClean="0"/>
              <a:t>Client enter and retrieve</a:t>
            </a:r>
          </a:p>
          <a:p>
            <a:pPr lvl="2">
              <a:lnSpc>
                <a:spcPct val="150000"/>
              </a:lnSpc>
            </a:pPr>
            <a:r>
              <a:rPr lang="en-US" sz="2100" dirty="0" smtClean="0"/>
              <a:t>Contract Manager retrieves, validates and closes out</a:t>
            </a:r>
          </a:p>
          <a:p>
            <a:pPr lvl="1"/>
            <a:r>
              <a:rPr lang="en-US" dirty="0"/>
              <a:t>Staff</a:t>
            </a:r>
          </a:p>
          <a:p>
            <a:pPr lvl="2"/>
            <a:r>
              <a:rPr lang="en-US" dirty="0"/>
              <a:t>Update personal information, resume, availability and picture</a:t>
            </a:r>
          </a:p>
          <a:p>
            <a:pPr lvl="2">
              <a:lnSpc>
                <a:spcPct val="150000"/>
              </a:lnSpc>
            </a:pPr>
            <a:endParaRPr lang="en-US" sz="2100" dirty="0"/>
          </a:p>
          <a:p>
            <a:pPr lvl="2"/>
            <a:endParaRPr lang="en-US" dirty="0"/>
          </a:p>
        </p:txBody>
      </p:sp>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
        <p:nvSpPr>
          <p:cNvPr id="5" name="TextBox 4"/>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329911646"/>
      </p:ext>
    </p:extLst>
  </p:cSld>
  <p:clrMapOvr>
    <a:masterClrMapping/>
  </p:clrMapOvr>
  <mc:AlternateContent xmlns:mc="http://schemas.openxmlformats.org/markup-compatibility/2006" xmlns:p14="http://schemas.microsoft.com/office/powerpoint/2010/main">
    <mc:Choice Requires="p14">
      <p:transition spd="slow" p14:dur="2000" advTm="39131"/>
    </mc:Choice>
    <mc:Fallback xmlns="">
      <p:transition spd="slow" advTm="391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wipe(down)">
                                      <p:cBhvr>
                                        <p:cTn id="14" dur="500"/>
                                        <p:tgtEl>
                                          <p:spTgt spid="3">
                                            <p:txEl>
                                              <p:pRg st="1" end="1"/>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wipe(down)">
                                      <p:cBhvr>
                                        <p:cTn id="20" dur="500"/>
                                        <p:tgtEl>
                                          <p:spTgt spid="3">
                                            <p:txEl>
                                              <p:pRg st="3" end="3"/>
                                            </p:txEl>
                                          </p:spTgt>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wipe(down)">
                                      <p:cBhvr>
                                        <p:cTn id="23" dur="500"/>
                                        <p:tgtEl>
                                          <p:spTgt spid="3">
                                            <p:txEl>
                                              <p:pRg st="4" end="4"/>
                                            </p:txEl>
                                          </p:spTgt>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wipe(down)">
                                      <p:cBhvr>
                                        <p:cTn id="26" dur="500"/>
                                        <p:tgtEl>
                                          <p:spTgt spid="3">
                                            <p:txEl>
                                              <p:pRg st="5" end="5"/>
                                            </p:txEl>
                                          </p:spTgt>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wipe(down)">
                                      <p:cBhvr>
                                        <p:cTn id="29" dur="500"/>
                                        <p:tgtEl>
                                          <p:spTgt spid="3">
                                            <p:txEl>
                                              <p:pRg st="6" end="6"/>
                                            </p:txEl>
                                          </p:spTgt>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wipe(down)">
                                      <p:cBhvr>
                                        <p:cTn id="32" dur="500"/>
                                        <p:tgtEl>
                                          <p:spTgt spid="3">
                                            <p:txEl>
                                              <p:pRg st="7" end="7"/>
                                            </p:txEl>
                                          </p:spTgt>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wipe(down)">
                                      <p:cBhvr>
                                        <p:cTn id="35" dur="500"/>
                                        <p:tgtEl>
                                          <p:spTgt spid="3">
                                            <p:txEl>
                                              <p:pRg st="8" end="8"/>
                                            </p:txEl>
                                          </p:spTgt>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wipe(down)">
                                      <p:cBhvr>
                                        <p:cTn id="38" dur="500"/>
                                        <p:tgtEl>
                                          <p:spTgt spid="3">
                                            <p:txEl>
                                              <p:pRg st="9" end="9"/>
                                            </p:txEl>
                                          </p:spTgt>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wipe(down)">
                                      <p:cBhvr>
                                        <p:cTn id="4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42"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&amp; Analysis Overview </a:t>
            </a:r>
          </a:p>
        </p:txBody>
      </p:sp>
      <p:sp>
        <p:nvSpPr>
          <p:cNvPr id="3" name="Content Placeholder 2"/>
          <p:cNvSpPr>
            <a:spLocks noGrp="1"/>
          </p:cNvSpPr>
          <p:nvPr>
            <p:ph sz="quarter" idx="1"/>
          </p:nvPr>
        </p:nvSpPr>
        <p:spPr>
          <a:xfrm>
            <a:off x="301752" y="1371600"/>
            <a:ext cx="8503920" cy="4727448"/>
          </a:xfrm>
        </p:spPr>
        <p:txBody>
          <a:bodyPr/>
          <a:lstStyle/>
          <a:p>
            <a:pPr marL="0" indent="0" algn="ctr">
              <a:buNone/>
            </a:pPr>
            <a:r>
              <a:rPr lang="en-US" dirty="0" smtClean="0"/>
              <a:t>ERD</a:t>
            </a:r>
          </a:p>
          <a:p>
            <a:pPr marL="0" indent="0">
              <a:buNone/>
            </a:pPr>
            <a:endParaRPr lang="en-US" dirty="0" smtClean="0"/>
          </a:p>
        </p:txBody>
      </p:sp>
      <p:pic>
        <p:nvPicPr>
          <p:cNvPr id="5" name="Content Placeholder 3"/>
          <p:cNvPicPr>
            <a:picLocks/>
          </p:cNvPicPr>
          <p:nvPr/>
        </p:nvPicPr>
        <p:blipFill>
          <a:blip r:embed="rId5"/>
          <a:stretch>
            <a:fillRect/>
          </a:stretch>
        </p:blipFill>
        <p:spPr>
          <a:xfrm>
            <a:off x="1600199" y="1828800"/>
            <a:ext cx="5810207" cy="4572000"/>
          </a:xfrm>
          <a:prstGeom prst="rect">
            <a:avLst/>
          </a:prstGeom>
        </p:spPr>
      </p:pic>
      <p:pic>
        <p:nvPicPr>
          <p:cNvPr id="6" name="Audio 5">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
        <p:nvSpPr>
          <p:cNvPr id="7" name="TextBox 6"/>
          <p:cNvSpPr txBox="1"/>
          <p:nvPr/>
        </p:nvSpPr>
        <p:spPr>
          <a:xfrm>
            <a:off x="152401" y="6397925"/>
            <a:ext cx="8839200" cy="369332"/>
          </a:xfrm>
          <a:prstGeom prst="rect">
            <a:avLst/>
          </a:prstGeom>
          <a:noFill/>
        </p:spPr>
        <p:txBody>
          <a:bodyPr wrap="square" rtlCol="0">
            <a:spAutoFit/>
          </a:bodyPr>
          <a:lstStyle/>
          <a:p>
            <a:pPr algn="r"/>
            <a:r>
              <a:rPr lang="en-US" dirty="0" smtClean="0"/>
              <a:t>Speaker: Rachel </a:t>
            </a:r>
            <a:r>
              <a:rPr lang="en-US" dirty="0" err="1" smtClean="0"/>
              <a:t>Spiegelhoff</a:t>
            </a:r>
            <a:endParaRPr lang="en-US" dirty="0"/>
          </a:p>
        </p:txBody>
      </p:sp>
    </p:spTree>
    <p:custDataLst>
      <p:tags r:id="rId1"/>
    </p:custDataLst>
    <p:extLst>
      <p:ext uri="{BB962C8B-B14F-4D97-AF65-F5344CB8AC3E}">
        <p14:creationId xmlns:p14="http://schemas.microsoft.com/office/powerpoint/2010/main" val="3121531497"/>
      </p:ext>
    </p:extLst>
  </p:cSld>
  <p:clrMapOvr>
    <a:masterClrMapping/>
  </p:clrMapOvr>
  <mc:AlternateContent xmlns:mc="http://schemas.openxmlformats.org/markup-compatibility/2006" xmlns:p14="http://schemas.microsoft.com/office/powerpoint/2010/main">
    <mc:Choice Requires="p14">
      <p:transition spd="slow" p14:dur="2000" advTm="26740"/>
    </mc:Choice>
    <mc:Fallback xmlns="">
      <p:transition spd="slow" advTm="26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down)">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down)">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7" fill="hold" display="0">
                  <p:stCondLst>
                    <p:cond delay="indefinite"/>
                  </p:stCondLst>
                  <p:endCondLst>
                    <p:cond evt="onStopAudio" delay="0">
                      <p:tgtEl>
                        <p:sldTgt/>
                      </p:tgtEl>
                    </p:cond>
                  </p:endCondLst>
                </p:cTn>
                <p:tgtEl>
                  <p:spTgt spid="6"/>
                </p:tgtEl>
              </p:cMediaNode>
            </p:audio>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8"/>
</p:tagLst>
</file>

<file path=ppt/tags/tag2.xml><?xml version="1.0" encoding="utf-8"?>
<p:tagLst xmlns:a="http://schemas.openxmlformats.org/drawingml/2006/main" xmlns:r="http://schemas.openxmlformats.org/officeDocument/2006/relationships" xmlns:p="http://schemas.openxmlformats.org/presentationml/2006/main">
  <p:tag name="TIMING" val="|0.8"/>
</p:tagLst>
</file>

<file path=ppt/tags/tag3.xml><?xml version="1.0" encoding="utf-8"?>
<p:tagLst xmlns:a="http://schemas.openxmlformats.org/drawingml/2006/main" xmlns:r="http://schemas.openxmlformats.org/officeDocument/2006/relationships" xmlns:p="http://schemas.openxmlformats.org/presentationml/2006/main">
  <p:tag name="TIMING" val="|0.5|0.6"/>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0.3"/>
</p:tagLst>
</file>

<file path=ppt/tags/tag7.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ivi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vic">
      <a:majorFont>
        <a:latin typeface="Georgia"/>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Civic">
      <a:fillStyleLst>
        <a:solidFill>
          <a:schemeClr val="phClr"/>
        </a:solidFill>
        <a:solidFill>
          <a:schemeClr val="phClr">
            <a:tint val="45000"/>
          </a:schemeClr>
        </a:solidFill>
        <a:solidFill>
          <a:schemeClr val="phClr">
            <a:tint val="95000"/>
          </a:schemeClr>
        </a:solidFill>
      </a:fillStyleLst>
      <a:lnStyleLst>
        <a:ln w="9525" cap="flat" cmpd="sng" algn="ctr">
          <a:solidFill>
            <a:schemeClr val="phClr"/>
          </a:solidFill>
          <a:prstDash val="solid"/>
        </a:ln>
        <a:ln w="11429" cap="flat" cmpd="sng" algn="ctr">
          <a:solidFill>
            <a:schemeClr val="phClr"/>
          </a:solidFill>
          <a:prstDash val="sysDash"/>
        </a:ln>
        <a:ln w="20000" cap="flat" cmpd="sng" algn="ctr">
          <a:solidFill>
            <a:schemeClr val="phClr"/>
          </a:solidFill>
          <a:prstDash val="solid"/>
        </a:ln>
      </a:lnStyleLst>
      <a:effectStyleLst>
        <a:effectStyle>
          <a:effectLst>
            <a:outerShdw blurRad="50800" dist="25400" dir="5400000" rotWithShape="0">
              <a:srgbClr val="000000">
                <a:alpha val="3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threePt" dir="t">
              <a:rot lat="0" lon="0" rev="0"/>
            </a:lightRig>
          </a:scene3d>
          <a:sp3d contourW="9525" prstMaterial="matte">
            <a:bevelT w="0" h="0"/>
            <a:contourClr>
              <a:schemeClr val="phClr">
                <a:shade val="70000"/>
                <a:satMod val="105000"/>
              </a:schemeClr>
            </a:contourClr>
          </a:sp3d>
        </a:effectStyle>
        <a:effectStyle>
          <a:effectLst>
            <a:outerShdw blurRad="50800" dist="25400" dir="5400000" rotWithShape="0">
              <a:srgbClr val="000000">
                <a:alpha val="45000"/>
              </a:srgbClr>
            </a:outerShdw>
          </a:effectLst>
          <a:scene3d>
            <a:camera prst="orthographicFront" fov="0">
              <a:rot lat="0" lon="0" rev="0"/>
            </a:camera>
            <a:lightRig rig="soft" dir="b">
              <a:rot lat="0" lon="0" rev="0"/>
            </a:lightRig>
          </a:scene3d>
          <a:sp3d prstMaterial="dkEdge">
            <a:bevelT w="63500" h="63500" prst="cross"/>
            <a:contourClr>
              <a:schemeClr val="phClr"/>
            </a:contourClr>
          </a:sp3d>
        </a:effectStyle>
      </a:effectStyleLst>
      <a:bgFillStyleLst>
        <a:solidFill>
          <a:schemeClr val="phClr"/>
        </a:solidFill>
        <a:blipFill>
          <a:blip xmlns:r="http://schemas.openxmlformats.org/officeDocument/2006/relationships" r:embed="rId1">
            <a:duotone>
              <a:schemeClr val="phClr">
                <a:shade val="70000"/>
                <a:satMod val="115000"/>
              </a:schemeClr>
              <a:schemeClr val="phClr">
                <a:tint val="85000"/>
              </a:schemeClr>
            </a:duotone>
          </a:blip>
          <a:tile tx="0" ty="0" sx="85000" sy="85000" flip="none" algn="tl"/>
        </a:blipFill>
        <a:blipFill>
          <a:blip xmlns:r="http://schemas.openxmlformats.org/officeDocument/2006/relationships" r:embed="rId2">
            <a:duotone>
              <a:schemeClr val="phClr">
                <a:shade val="65000"/>
                <a:satMod val="115000"/>
              </a:schemeClr>
              <a:schemeClr val="phClr">
                <a:tint val="85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Civic</Template>
  <TotalTime>254</TotalTime>
  <Words>936</Words>
  <Application>Microsoft Office PowerPoint</Application>
  <PresentationFormat>On-screen Show (4:3)</PresentationFormat>
  <Paragraphs>114</Paragraphs>
  <Slides>20</Slides>
  <Notes>1</Notes>
  <HiddenSlides>0</HiddenSlides>
  <MMClips>11</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Civic</vt:lpstr>
      <vt:lpstr>Taylor’s Professional Service E-Commerce Web Site</vt:lpstr>
      <vt:lpstr>Project Background</vt:lpstr>
      <vt:lpstr>Project Background</vt:lpstr>
      <vt:lpstr>Project Description</vt:lpstr>
      <vt:lpstr>Project Background</vt:lpstr>
      <vt:lpstr>Team C</vt:lpstr>
      <vt:lpstr>Requirements &amp; Analysis Overview </vt:lpstr>
      <vt:lpstr>Requirements &amp; Analysis Overview </vt:lpstr>
      <vt:lpstr>Requirements &amp; Analysis Overview </vt:lpstr>
      <vt:lpstr>Requirements &amp; Analysis Overview </vt:lpstr>
      <vt:lpstr>Requirements &amp; Analysis Overview </vt:lpstr>
      <vt:lpstr>Requirements &amp; Analysis Overview </vt:lpstr>
      <vt:lpstr>Design Overview </vt:lpstr>
      <vt:lpstr>Construct Overview </vt:lpstr>
      <vt:lpstr>Construct Overview </vt:lpstr>
      <vt:lpstr>Construct Overview </vt:lpstr>
      <vt:lpstr>Application Demonstration </vt:lpstr>
      <vt:lpstr>Lessons Learned </vt:lpstr>
      <vt:lpstr>Lessons Learned</vt:lpstr>
      <vt:lpstr>Questions</vt:lpstr>
    </vt:vector>
  </TitlesOfParts>
  <Company>Toshiba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Taylor’s Professional Service E-Commerce Web Site</dc:title>
  <dc:creator>spiegel24</dc:creator>
  <cp:lastModifiedBy>Jeremy Adams</cp:lastModifiedBy>
  <cp:revision>24</cp:revision>
  <dcterms:created xsi:type="dcterms:W3CDTF">2014-08-18T22:59:41Z</dcterms:created>
  <dcterms:modified xsi:type="dcterms:W3CDTF">2014-08-26T00:36:04Z</dcterms:modified>
</cp:coreProperties>
</file>